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2"/>
  </p:sldMasterIdLst>
  <p:notesMasterIdLst>
    <p:notesMasterId r:id="rId35"/>
  </p:notesMasterIdLst>
  <p:handoutMasterIdLst>
    <p:handoutMasterId r:id="rId36"/>
  </p:handoutMasterIdLst>
  <p:sldIdLst>
    <p:sldId id="256" r:id="rId3"/>
    <p:sldId id="265" r:id="rId4"/>
    <p:sldId id="296" r:id="rId5"/>
    <p:sldId id="288" r:id="rId6"/>
    <p:sldId id="331" r:id="rId7"/>
    <p:sldId id="310" r:id="rId8"/>
    <p:sldId id="298" r:id="rId9"/>
    <p:sldId id="306" r:id="rId10"/>
    <p:sldId id="278" r:id="rId11"/>
    <p:sldId id="325" r:id="rId12"/>
    <p:sldId id="317" r:id="rId13"/>
    <p:sldId id="326" r:id="rId14"/>
    <p:sldId id="301" r:id="rId15"/>
    <p:sldId id="302" r:id="rId16"/>
    <p:sldId id="335" r:id="rId17"/>
    <p:sldId id="277" r:id="rId18"/>
    <p:sldId id="293" r:id="rId19"/>
    <p:sldId id="307" r:id="rId20"/>
    <p:sldId id="332" r:id="rId21"/>
    <p:sldId id="337" r:id="rId22"/>
    <p:sldId id="338" r:id="rId23"/>
    <p:sldId id="333" r:id="rId24"/>
    <p:sldId id="339" r:id="rId25"/>
    <p:sldId id="340" r:id="rId26"/>
    <p:sldId id="341" r:id="rId27"/>
    <p:sldId id="342" r:id="rId28"/>
    <p:sldId id="343" r:id="rId29"/>
    <p:sldId id="344" r:id="rId30"/>
    <p:sldId id="318" r:id="rId31"/>
    <p:sldId id="321" r:id="rId32"/>
    <p:sldId id="315" r:id="rId33"/>
    <p:sldId id="330" r:id="rId3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513" userDrawn="1">
          <p15:clr>
            <a:srgbClr val="A4A3A4"/>
          </p15:clr>
        </p15:guide>
        <p15:guide id="14" pos="3695">
          <p15:clr>
            <a:srgbClr val="A4A3A4"/>
          </p15:clr>
        </p15:guide>
        <p15:guide id="15" orient="horz" pos="30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00FF00"/>
    <a:srgbClr val="FF00FF"/>
    <a:srgbClr val="E6A800"/>
    <a:srgbClr val="3A729B"/>
    <a:srgbClr val="BAC2C3"/>
    <a:srgbClr val="E6E7E9"/>
    <a:srgbClr val="1A5370"/>
    <a:srgbClr val="CC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1468A8-A4FF-40AD-9D9B-EC3312F9696B}" v="572" dt="2020-11-23T14:24:29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howGuides="1">
      <p:cViewPr varScale="1">
        <p:scale>
          <a:sx n="86" d="100"/>
          <a:sy n="86" d="100"/>
        </p:scale>
        <p:origin x="198" y="96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513"/>
        <p:guide pos="3695"/>
        <p:guide orient="horz" pos="30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4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pt-BR" smtClean="0"/>
              <a:t>07/08/2025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pt-BR" smtClean="0"/>
              <a:t>07/08/2025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518861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2463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913268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tângulo 1032"/>
          <p:cNvSpPr/>
          <p:nvPr userDrawn="1"/>
        </p:nvSpPr>
        <p:spPr>
          <a:xfrm>
            <a:off x="-19050" y="-12804"/>
            <a:ext cx="12208049" cy="689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0" name="Retângulo 1029"/>
          <p:cNvSpPr/>
          <p:nvPr userDrawn="1"/>
        </p:nvSpPr>
        <p:spPr>
          <a:xfrm>
            <a:off x="0" y="5820604"/>
            <a:ext cx="7802069" cy="1034813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499" y="3526477"/>
            <a:ext cx="8328079" cy="489004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sz="3200" b="1">
                <a:solidFill>
                  <a:srgbClr val="E6A8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95676" y="5149686"/>
            <a:ext cx="1195214" cy="1195214"/>
            <a:chOff x="6612814" y="-1003820"/>
            <a:chExt cx="1003050" cy="1003050"/>
          </a:xfrm>
        </p:grpSpPr>
        <p:sp>
          <p:nvSpPr>
            <p:cNvPr id="11" name="Arco 10"/>
            <p:cNvSpPr/>
            <p:nvPr userDrawn="1"/>
          </p:nvSpPr>
          <p:spPr>
            <a:xfrm>
              <a:off x="6612814" y="-1003820"/>
              <a:ext cx="1003050" cy="1003050"/>
            </a:xfrm>
            <a:prstGeom prst="arc">
              <a:avLst>
                <a:gd name="adj1" fmla="val 19171713"/>
                <a:gd name="adj2" fmla="val 16940174"/>
              </a:avLst>
            </a:prstGeom>
            <a:noFill/>
            <a:ln w="1270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Arco 11"/>
            <p:cNvSpPr/>
            <p:nvPr userDrawn="1"/>
          </p:nvSpPr>
          <p:spPr>
            <a:xfrm>
              <a:off x="6636711" y="-979923"/>
              <a:ext cx="955256" cy="955256"/>
            </a:xfrm>
            <a:prstGeom prst="arc">
              <a:avLst>
                <a:gd name="adj1" fmla="val 14425091"/>
                <a:gd name="adj2" fmla="val 15952308"/>
              </a:avLst>
            </a:prstGeom>
            <a:noFill/>
            <a:ln w="5715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Arco 12"/>
            <p:cNvSpPr/>
            <p:nvPr userDrawn="1"/>
          </p:nvSpPr>
          <p:spPr>
            <a:xfrm>
              <a:off x="6641474" y="-979923"/>
              <a:ext cx="955256" cy="955256"/>
            </a:xfrm>
            <a:prstGeom prst="arc">
              <a:avLst>
                <a:gd name="adj1" fmla="val 21051066"/>
                <a:gd name="adj2" fmla="val 1122306"/>
              </a:avLst>
            </a:prstGeom>
            <a:noFill/>
            <a:ln w="5715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 userDrawn="1"/>
          </p:nvSpPr>
          <p:spPr>
            <a:xfrm>
              <a:off x="6773671" y="-838200"/>
              <a:ext cx="671810" cy="671810"/>
            </a:xfrm>
            <a:prstGeom prst="ellipse">
              <a:avLst/>
            </a:pr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Imagem 1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650" t="29782" r="36724" b="38112"/>
            <a:stretch/>
          </p:blipFill>
          <p:spPr>
            <a:xfrm>
              <a:off x="6895301" y="-794277"/>
              <a:ext cx="428550" cy="469664"/>
            </a:xfrm>
            <a:prstGeom prst="rect">
              <a:avLst/>
            </a:prstGeom>
          </p:spPr>
        </p:pic>
        <p:sp>
          <p:nvSpPr>
            <p:cNvPr id="10" name="Elipse 9"/>
            <p:cNvSpPr/>
            <p:nvPr userDrawn="1"/>
          </p:nvSpPr>
          <p:spPr>
            <a:xfrm>
              <a:off x="6677652" y="-938982"/>
              <a:ext cx="873374" cy="873374"/>
            </a:xfrm>
            <a:prstGeom prst="ellipse">
              <a:avLst/>
            </a:prstGeom>
            <a:noFill/>
            <a:ln w="5715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4742501" y="5882570"/>
            <a:ext cx="835903" cy="848476"/>
            <a:chOff x="3924506" y="-545883"/>
            <a:chExt cx="685594" cy="695906"/>
          </a:xfrm>
        </p:grpSpPr>
        <p:sp>
          <p:nvSpPr>
            <p:cNvPr id="18" name="Elipse 17"/>
            <p:cNvSpPr/>
            <p:nvPr userDrawn="1"/>
          </p:nvSpPr>
          <p:spPr>
            <a:xfrm>
              <a:off x="4100740" y="-366999"/>
              <a:ext cx="333127" cy="338138"/>
            </a:xfrm>
            <a:prstGeom prst="ellipse">
              <a:avLst/>
            </a:pr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/>
            <p:nvPr userDrawn="1"/>
          </p:nvSpPr>
          <p:spPr>
            <a:xfrm>
              <a:off x="4060702" y="-407638"/>
              <a:ext cx="413202" cy="419416"/>
            </a:xfrm>
            <a:prstGeom prst="ellipse">
              <a:avLst/>
            </a:pr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Arco 21"/>
            <p:cNvSpPr/>
            <p:nvPr userDrawn="1"/>
          </p:nvSpPr>
          <p:spPr>
            <a:xfrm>
              <a:off x="3924506" y="-545883"/>
              <a:ext cx="685594" cy="695906"/>
            </a:xfrm>
            <a:prstGeom prst="arc">
              <a:avLst>
                <a:gd name="adj1" fmla="val 12047541"/>
                <a:gd name="adj2" fmla="val 17260625"/>
              </a:avLst>
            </a:prstGeom>
            <a:noFill/>
            <a:ln w="1270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Arco 20"/>
            <p:cNvSpPr/>
            <p:nvPr userDrawn="1"/>
          </p:nvSpPr>
          <p:spPr>
            <a:xfrm>
              <a:off x="3924506" y="-545883"/>
              <a:ext cx="685594" cy="695906"/>
            </a:xfrm>
            <a:prstGeom prst="arc">
              <a:avLst>
                <a:gd name="adj1" fmla="val 19406804"/>
                <a:gd name="adj2" fmla="val 8863066"/>
              </a:avLst>
            </a:prstGeom>
            <a:noFill/>
            <a:ln w="1270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 userDrawn="1"/>
          </p:nvSpPr>
          <p:spPr>
            <a:xfrm>
              <a:off x="4211282" y="-254795"/>
              <a:ext cx="112044" cy="113730"/>
            </a:xfrm>
            <a:prstGeom prst="ellipse">
              <a:avLst/>
            </a:prstGeom>
            <a:solidFill>
              <a:srgbClr val="8E989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Forma livre 24"/>
          <p:cNvSpPr/>
          <p:nvPr userDrawn="1"/>
        </p:nvSpPr>
        <p:spPr>
          <a:xfrm>
            <a:off x="5154521" y="6052403"/>
            <a:ext cx="2014898" cy="795508"/>
          </a:xfrm>
          <a:custGeom>
            <a:avLst/>
            <a:gdLst>
              <a:gd name="connsiteX0" fmla="*/ 0 w 1652587"/>
              <a:gd name="connsiteY0" fmla="*/ 652463 h 652463"/>
              <a:gd name="connsiteX1" fmla="*/ 0 w 1652587"/>
              <a:gd name="connsiteY1" fmla="*/ 209550 h 652463"/>
              <a:gd name="connsiteX2" fmla="*/ 1181100 w 1652587"/>
              <a:gd name="connsiteY2" fmla="*/ 209550 h 652463"/>
              <a:gd name="connsiteX3" fmla="*/ 1390650 w 1652587"/>
              <a:gd name="connsiteY3" fmla="*/ 0 h 652463"/>
              <a:gd name="connsiteX4" fmla="*/ 1652587 w 1652587"/>
              <a:gd name="connsiteY4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587" h="652463">
                <a:moveTo>
                  <a:pt x="0" y="652463"/>
                </a:moveTo>
                <a:lnTo>
                  <a:pt x="0" y="209550"/>
                </a:lnTo>
                <a:lnTo>
                  <a:pt x="1181100" y="209550"/>
                </a:lnTo>
                <a:lnTo>
                  <a:pt x="1390650" y="0"/>
                </a:lnTo>
                <a:lnTo>
                  <a:pt x="1652587" y="0"/>
                </a:lnTo>
              </a:path>
            </a:pathLst>
          </a:custGeom>
          <a:noFill/>
          <a:ln w="9525">
            <a:solidFill>
              <a:srgbClr val="8E9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6" name="Grupo 105"/>
          <p:cNvGrpSpPr/>
          <p:nvPr userDrawn="1"/>
        </p:nvGrpSpPr>
        <p:grpSpPr>
          <a:xfrm>
            <a:off x="6394300" y="315024"/>
            <a:ext cx="6932010" cy="8092556"/>
            <a:chOff x="6393654" y="315024"/>
            <a:chExt cx="6932010" cy="8092556"/>
          </a:xfrm>
        </p:grpSpPr>
        <p:sp>
          <p:nvSpPr>
            <p:cNvPr id="107" name="Triângulo retângulo 76"/>
            <p:cNvSpPr/>
            <p:nvPr userDrawn="1"/>
          </p:nvSpPr>
          <p:spPr>
            <a:xfrm rot="8100000">
              <a:off x="10975307" y="3917253"/>
              <a:ext cx="1028783" cy="3016137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4441658"/>
                <a:gd name="connsiteY0" fmla="*/ 1045071 h 3402773"/>
                <a:gd name="connsiteX1" fmla="*/ 1038885 w 4441658"/>
                <a:gd name="connsiteY1" fmla="*/ 0 h 3402773"/>
                <a:gd name="connsiteX2" fmla="*/ 4441658 w 4441658"/>
                <a:gd name="connsiteY2" fmla="*/ 3402773 h 3402773"/>
                <a:gd name="connsiteX3" fmla="*/ 0 w 4441658"/>
                <a:gd name="connsiteY3" fmla="*/ 1045071 h 3402773"/>
                <a:gd name="connsiteX0" fmla="*/ 0 w 1038885"/>
                <a:gd name="connsiteY0" fmla="*/ 1045071 h 2950946"/>
                <a:gd name="connsiteX1" fmla="*/ 1038885 w 1038885"/>
                <a:gd name="connsiteY1" fmla="*/ 0 h 2950946"/>
                <a:gd name="connsiteX2" fmla="*/ 624509 w 1038885"/>
                <a:gd name="connsiteY2" fmla="*/ 2950946 h 2950946"/>
                <a:gd name="connsiteX3" fmla="*/ 0 w 1038885"/>
                <a:gd name="connsiteY3" fmla="*/ 1045071 h 2950946"/>
                <a:gd name="connsiteX0" fmla="*/ 0 w 1038885"/>
                <a:gd name="connsiteY0" fmla="*/ 1045071 h 3013247"/>
                <a:gd name="connsiteX1" fmla="*/ 1038885 w 1038885"/>
                <a:gd name="connsiteY1" fmla="*/ 0 h 3013247"/>
                <a:gd name="connsiteX2" fmla="*/ 599251 w 1038885"/>
                <a:gd name="connsiteY2" fmla="*/ 3013247 h 3013247"/>
                <a:gd name="connsiteX3" fmla="*/ 0 w 1038885"/>
                <a:gd name="connsiteY3" fmla="*/ 1045071 h 3013247"/>
                <a:gd name="connsiteX0" fmla="*/ 0 w 1038885"/>
                <a:gd name="connsiteY0" fmla="*/ 1045071 h 3026717"/>
                <a:gd name="connsiteX1" fmla="*/ 1038885 w 1038885"/>
                <a:gd name="connsiteY1" fmla="*/ 0 h 3026717"/>
                <a:gd name="connsiteX2" fmla="*/ 603742 w 1038885"/>
                <a:gd name="connsiteY2" fmla="*/ 3026717 h 3026717"/>
                <a:gd name="connsiteX3" fmla="*/ 0 w 1038885"/>
                <a:gd name="connsiteY3" fmla="*/ 1045071 h 3026717"/>
                <a:gd name="connsiteX0" fmla="*/ 0 w 1038885"/>
                <a:gd name="connsiteY0" fmla="*/ 1045071 h 3019982"/>
                <a:gd name="connsiteX1" fmla="*/ 1038885 w 1038885"/>
                <a:gd name="connsiteY1" fmla="*/ 0 h 3019982"/>
                <a:gd name="connsiteX2" fmla="*/ 605987 w 1038885"/>
                <a:gd name="connsiteY2" fmla="*/ 3019982 h 3019982"/>
                <a:gd name="connsiteX3" fmla="*/ 0 w 1038885"/>
                <a:gd name="connsiteY3" fmla="*/ 1045071 h 3019982"/>
                <a:gd name="connsiteX0" fmla="*/ 0 w 1038885"/>
                <a:gd name="connsiteY0" fmla="*/ 1045071 h 3028961"/>
                <a:gd name="connsiteX1" fmla="*/ 1038885 w 1038885"/>
                <a:gd name="connsiteY1" fmla="*/ 0 h 3028961"/>
                <a:gd name="connsiteX2" fmla="*/ 605987 w 1038885"/>
                <a:gd name="connsiteY2" fmla="*/ 3028961 h 3028961"/>
                <a:gd name="connsiteX3" fmla="*/ 0 w 1038885"/>
                <a:gd name="connsiteY3" fmla="*/ 1045071 h 3028961"/>
                <a:gd name="connsiteX0" fmla="*/ 0 w 1038885"/>
                <a:gd name="connsiteY0" fmla="*/ 1045071 h 3037941"/>
                <a:gd name="connsiteX1" fmla="*/ 1038885 w 1038885"/>
                <a:gd name="connsiteY1" fmla="*/ 0 h 3037941"/>
                <a:gd name="connsiteX2" fmla="*/ 605987 w 1038885"/>
                <a:gd name="connsiteY2" fmla="*/ 3037941 h 3037941"/>
                <a:gd name="connsiteX3" fmla="*/ 0 w 1038885"/>
                <a:gd name="connsiteY3" fmla="*/ 1045071 h 3037941"/>
                <a:gd name="connsiteX0" fmla="*/ 0 w 1038885"/>
                <a:gd name="connsiteY0" fmla="*/ 1045071 h 3031206"/>
                <a:gd name="connsiteX1" fmla="*/ 1038885 w 1038885"/>
                <a:gd name="connsiteY1" fmla="*/ 0 h 3031206"/>
                <a:gd name="connsiteX2" fmla="*/ 603742 w 1038885"/>
                <a:gd name="connsiteY2" fmla="*/ 3031206 h 3031206"/>
                <a:gd name="connsiteX3" fmla="*/ 0 w 1038885"/>
                <a:gd name="connsiteY3" fmla="*/ 1045071 h 3031206"/>
                <a:gd name="connsiteX0" fmla="*/ 0 w 1038885"/>
                <a:gd name="connsiteY0" fmla="*/ 1045071 h 3024471"/>
                <a:gd name="connsiteX1" fmla="*/ 1038885 w 1038885"/>
                <a:gd name="connsiteY1" fmla="*/ 0 h 3024471"/>
                <a:gd name="connsiteX2" fmla="*/ 605986 w 1038885"/>
                <a:gd name="connsiteY2" fmla="*/ 3024471 h 3024471"/>
                <a:gd name="connsiteX3" fmla="*/ 0 w 1038885"/>
                <a:gd name="connsiteY3" fmla="*/ 1045071 h 3024471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4302 w 1038885"/>
                <a:gd name="connsiteY2" fmla="*/ 3026155 h 3026155"/>
                <a:gd name="connsiteX3" fmla="*/ 0 w 1038885"/>
                <a:gd name="connsiteY3" fmla="*/ 1045071 h 3026155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0935 w 1038885"/>
                <a:gd name="connsiteY2" fmla="*/ 3026155 h 3026155"/>
                <a:gd name="connsiteX3" fmla="*/ 0 w 1038885"/>
                <a:gd name="connsiteY3" fmla="*/ 1045071 h 3026155"/>
                <a:gd name="connsiteX0" fmla="*/ 0 w 1042253"/>
                <a:gd name="connsiteY0" fmla="*/ 1041703 h 3022787"/>
                <a:gd name="connsiteX1" fmla="*/ 1042253 w 1042253"/>
                <a:gd name="connsiteY1" fmla="*/ 0 h 3022787"/>
                <a:gd name="connsiteX2" fmla="*/ 600935 w 1042253"/>
                <a:gd name="connsiteY2" fmla="*/ 3022787 h 3022787"/>
                <a:gd name="connsiteX3" fmla="*/ 0 w 1042253"/>
                <a:gd name="connsiteY3" fmla="*/ 1041703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5518"/>
                <a:gd name="connsiteY0" fmla="*/ 1028173 h 3019405"/>
                <a:gd name="connsiteX1" fmla="*/ 1035518 w 1035518"/>
                <a:gd name="connsiteY1" fmla="*/ 0 h 3019405"/>
                <a:gd name="connsiteX2" fmla="*/ 597568 w 1035518"/>
                <a:gd name="connsiteY2" fmla="*/ 3019405 h 3019405"/>
                <a:gd name="connsiteX3" fmla="*/ 0 w 1035518"/>
                <a:gd name="connsiteY3" fmla="*/ 1028173 h 3019405"/>
                <a:gd name="connsiteX0" fmla="*/ 0 w 1028783"/>
                <a:gd name="connsiteY0" fmla="*/ 1034937 h 3026169"/>
                <a:gd name="connsiteX1" fmla="*/ 1028783 w 1028783"/>
                <a:gd name="connsiteY1" fmla="*/ 0 h 3026169"/>
                <a:gd name="connsiteX2" fmla="*/ 597568 w 1028783"/>
                <a:gd name="connsiteY2" fmla="*/ 3026169 h 3026169"/>
                <a:gd name="connsiteX3" fmla="*/ 0 w 1028783"/>
                <a:gd name="connsiteY3" fmla="*/ 1034937 h 3026169"/>
                <a:gd name="connsiteX0" fmla="*/ 0 w 1028783"/>
                <a:gd name="connsiteY0" fmla="*/ 1034937 h 3029553"/>
                <a:gd name="connsiteX1" fmla="*/ 1028783 w 1028783"/>
                <a:gd name="connsiteY1" fmla="*/ 0 h 3029553"/>
                <a:gd name="connsiteX2" fmla="*/ 600936 w 1028783"/>
                <a:gd name="connsiteY2" fmla="*/ 3029553 h 3029553"/>
                <a:gd name="connsiteX3" fmla="*/ 0 w 1028783"/>
                <a:gd name="connsiteY3" fmla="*/ 1034937 h 302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83" h="3029553">
                  <a:moveTo>
                    <a:pt x="0" y="1034937"/>
                  </a:moveTo>
                  <a:lnTo>
                    <a:pt x="1028783" y="0"/>
                  </a:lnTo>
                  <a:lnTo>
                    <a:pt x="600936" y="3029553"/>
                  </a:lnTo>
                  <a:lnTo>
                    <a:pt x="0" y="1034937"/>
                  </a:lnTo>
                  <a:close/>
                </a:path>
              </a:pathLst>
            </a:custGeom>
            <a:solidFill>
              <a:srgbClr val="236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Triângulo retângulo 76"/>
            <p:cNvSpPr/>
            <p:nvPr userDrawn="1"/>
          </p:nvSpPr>
          <p:spPr>
            <a:xfrm rot="8100000" flipH="1" flipV="1">
              <a:off x="8290392" y="1483183"/>
              <a:ext cx="5035272" cy="137031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2046894 w 5035835"/>
                <a:gd name="connsiteY0" fmla="*/ 1376409 h 1376409"/>
                <a:gd name="connsiteX1" fmla="*/ 0 w 5035835"/>
                <a:gd name="connsiteY1" fmla="*/ 0 h 1376409"/>
                <a:gd name="connsiteX2" fmla="*/ 5035835 w 5035835"/>
                <a:gd name="connsiteY2" fmla="*/ 123631 h 1376409"/>
                <a:gd name="connsiteX3" fmla="*/ 2046894 w 5035835"/>
                <a:gd name="connsiteY3" fmla="*/ 1376409 h 1376409"/>
                <a:gd name="connsiteX0" fmla="*/ 2046894 w 5026855"/>
                <a:gd name="connsiteY0" fmla="*/ 1376409 h 1376409"/>
                <a:gd name="connsiteX1" fmla="*/ 0 w 5026855"/>
                <a:gd name="connsiteY1" fmla="*/ 0 h 1376409"/>
                <a:gd name="connsiteX2" fmla="*/ 5026855 w 5026855"/>
                <a:gd name="connsiteY2" fmla="*/ 123631 h 1376409"/>
                <a:gd name="connsiteX3" fmla="*/ 2046894 w 5026855"/>
                <a:gd name="connsiteY3" fmla="*/ 1376409 h 1376409"/>
                <a:gd name="connsiteX0" fmla="*/ 2046894 w 5030222"/>
                <a:gd name="connsiteY0" fmla="*/ 1376409 h 1376409"/>
                <a:gd name="connsiteX1" fmla="*/ 0 w 5030222"/>
                <a:gd name="connsiteY1" fmla="*/ 0 h 1376409"/>
                <a:gd name="connsiteX2" fmla="*/ 5030222 w 5030222"/>
                <a:gd name="connsiteY2" fmla="*/ 126998 h 1376409"/>
                <a:gd name="connsiteX3" fmla="*/ 2046894 w 5030222"/>
                <a:gd name="connsiteY3" fmla="*/ 1376409 h 1376409"/>
                <a:gd name="connsiteX0" fmla="*/ 2046894 w 5026854"/>
                <a:gd name="connsiteY0" fmla="*/ 1376409 h 1376409"/>
                <a:gd name="connsiteX1" fmla="*/ 0 w 5026854"/>
                <a:gd name="connsiteY1" fmla="*/ 0 h 1376409"/>
                <a:gd name="connsiteX2" fmla="*/ 5026854 w 5026854"/>
                <a:gd name="connsiteY2" fmla="*/ 123631 h 1376409"/>
                <a:gd name="connsiteX3" fmla="*/ 2046894 w 5026854"/>
                <a:gd name="connsiteY3" fmla="*/ 1376409 h 1376409"/>
                <a:gd name="connsiteX0" fmla="*/ 2046894 w 5030221"/>
                <a:gd name="connsiteY0" fmla="*/ 1376409 h 1376409"/>
                <a:gd name="connsiteX1" fmla="*/ 0 w 5030221"/>
                <a:gd name="connsiteY1" fmla="*/ 0 h 1376409"/>
                <a:gd name="connsiteX2" fmla="*/ 5030221 w 5030221"/>
                <a:gd name="connsiteY2" fmla="*/ 126998 h 1376409"/>
                <a:gd name="connsiteX3" fmla="*/ 2046894 w 5030221"/>
                <a:gd name="connsiteY3" fmla="*/ 1376409 h 1376409"/>
                <a:gd name="connsiteX0" fmla="*/ 2053629 w 5036956"/>
                <a:gd name="connsiteY0" fmla="*/ 1376410 h 1376410"/>
                <a:gd name="connsiteX1" fmla="*/ 0 w 5036956"/>
                <a:gd name="connsiteY1" fmla="*/ 0 h 1376410"/>
                <a:gd name="connsiteX2" fmla="*/ 5036956 w 5036956"/>
                <a:gd name="connsiteY2" fmla="*/ 126999 h 1376410"/>
                <a:gd name="connsiteX3" fmla="*/ 2053629 w 5036956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272" h="1376410">
                  <a:moveTo>
                    <a:pt x="2053629" y="1376410"/>
                  </a:moveTo>
                  <a:lnTo>
                    <a:pt x="0" y="0"/>
                  </a:lnTo>
                  <a:lnTo>
                    <a:pt x="5035272" y="125315"/>
                  </a:lnTo>
                  <a:lnTo>
                    <a:pt x="2053629" y="1376410"/>
                  </a:lnTo>
                  <a:close/>
                </a:path>
              </a:pathLst>
            </a:custGeom>
            <a:solidFill>
              <a:srgbClr val="F5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9" name="Triângulo retângulo 76"/>
            <p:cNvSpPr/>
            <p:nvPr userDrawn="1"/>
          </p:nvSpPr>
          <p:spPr>
            <a:xfrm rot="8100000" flipH="1" flipV="1">
              <a:off x="8946498" y="2441111"/>
              <a:ext cx="2049501" cy="1973158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599789 w 1379908"/>
                <a:gd name="connsiteY0" fmla="*/ 1981935 h 1981935"/>
                <a:gd name="connsiteX1" fmla="*/ 0 w 1379908"/>
                <a:gd name="connsiteY1" fmla="*/ 0 h 1981935"/>
                <a:gd name="connsiteX2" fmla="*/ 1379908 w 1379908"/>
                <a:gd name="connsiteY2" fmla="*/ 1414543 h 1981935"/>
                <a:gd name="connsiteX3" fmla="*/ 599789 w 1379908"/>
                <a:gd name="connsiteY3" fmla="*/ 1981935 h 1981935"/>
                <a:gd name="connsiteX0" fmla="*/ 599789 w 2043326"/>
                <a:gd name="connsiteY0" fmla="*/ 1981935 h 1981935"/>
                <a:gd name="connsiteX1" fmla="*/ 0 w 2043326"/>
                <a:gd name="connsiteY1" fmla="*/ 0 h 1981935"/>
                <a:gd name="connsiteX2" fmla="*/ 2043326 w 2043326"/>
                <a:gd name="connsiteY2" fmla="*/ 1377500 h 1981935"/>
                <a:gd name="connsiteX3" fmla="*/ 599789 w 2043326"/>
                <a:gd name="connsiteY3" fmla="*/ 1981935 h 1981935"/>
                <a:gd name="connsiteX0" fmla="*/ 599789 w 2046694"/>
                <a:gd name="connsiteY0" fmla="*/ 1981935 h 1981935"/>
                <a:gd name="connsiteX1" fmla="*/ 0 w 2046694"/>
                <a:gd name="connsiteY1" fmla="*/ 0 h 1981935"/>
                <a:gd name="connsiteX2" fmla="*/ 2046694 w 2046694"/>
                <a:gd name="connsiteY2" fmla="*/ 1367397 h 1981935"/>
                <a:gd name="connsiteX3" fmla="*/ 599789 w 2046694"/>
                <a:gd name="connsiteY3" fmla="*/ 1981935 h 1981935"/>
                <a:gd name="connsiteX0" fmla="*/ 599789 w 2051184"/>
                <a:gd name="connsiteY0" fmla="*/ 1981935 h 1981935"/>
                <a:gd name="connsiteX1" fmla="*/ 0 w 2051184"/>
                <a:gd name="connsiteY1" fmla="*/ 0 h 1981935"/>
                <a:gd name="connsiteX2" fmla="*/ 2051184 w 2051184"/>
                <a:gd name="connsiteY2" fmla="*/ 1376378 h 1981935"/>
                <a:gd name="connsiteX3" fmla="*/ 599789 w 2051184"/>
                <a:gd name="connsiteY3" fmla="*/ 1981935 h 1981935"/>
                <a:gd name="connsiteX0" fmla="*/ 599789 w 2049501"/>
                <a:gd name="connsiteY0" fmla="*/ 1981935 h 1981935"/>
                <a:gd name="connsiteX1" fmla="*/ 0 w 2049501"/>
                <a:gd name="connsiteY1" fmla="*/ 0 h 1981935"/>
                <a:gd name="connsiteX2" fmla="*/ 2049501 w 2049501"/>
                <a:gd name="connsiteY2" fmla="*/ 1374695 h 1981935"/>
                <a:gd name="connsiteX3" fmla="*/ 599789 w 2049501"/>
                <a:gd name="connsiteY3" fmla="*/ 1981935 h 198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9501" h="1981935">
                  <a:moveTo>
                    <a:pt x="599789" y="1981935"/>
                  </a:moveTo>
                  <a:lnTo>
                    <a:pt x="0" y="0"/>
                  </a:lnTo>
                  <a:lnTo>
                    <a:pt x="2049501" y="1374695"/>
                  </a:lnTo>
                  <a:lnTo>
                    <a:pt x="599789" y="1981935"/>
                  </a:lnTo>
                  <a:close/>
                </a:path>
              </a:pathLst>
            </a:custGeom>
            <a:solidFill>
              <a:srgbClr val="F7A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Triângulo retângulo 76"/>
            <p:cNvSpPr/>
            <p:nvPr userDrawn="1"/>
          </p:nvSpPr>
          <p:spPr>
            <a:xfrm rot="8100000" flipH="1" flipV="1">
              <a:off x="10336608" y="764645"/>
              <a:ext cx="2967596" cy="193089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86679"/>
                <a:gd name="connsiteY0" fmla="*/ 1945112 h 1945112"/>
                <a:gd name="connsiteX1" fmla="*/ 0 w 2986679"/>
                <a:gd name="connsiteY1" fmla="*/ 1250235 h 1945112"/>
                <a:gd name="connsiteX2" fmla="*/ 2986679 w 2986679"/>
                <a:gd name="connsiteY2" fmla="*/ 0 h 1945112"/>
                <a:gd name="connsiteX3" fmla="*/ 1041817 w 2986679"/>
                <a:gd name="connsiteY3" fmla="*/ 1945112 h 1945112"/>
                <a:gd name="connsiteX0" fmla="*/ 1041817 w 2984434"/>
                <a:gd name="connsiteY0" fmla="*/ 1942867 h 1942867"/>
                <a:gd name="connsiteX1" fmla="*/ 0 w 2984434"/>
                <a:gd name="connsiteY1" fmla="*/ 1247990 h 1942867"/>
                <a:gd name="connsiteX2" fmla="*/ 2984434 w 2984434"/>
                <a:gd name="connsiteY2" fmla="*/ 0 h 1942867"/>
                <a:gd name="connsiteX3" fmla="*/ 1041817 w 2984434"/>
                <a:gd name="connsiteY3" fmla="*/ 1942867 h 1942867"/>
                <a:gd name="connsiteX0" fmla="*/ 1041817 w 2981066"/>
                <a:gd name="connsiteY0" fmla="*/ 1939485 h 1939485"/>
                <a:gd name="connsiteX1" fmla="*/ 0 w 2981066"/>
                <a:gd name="connsiteY1" fmla="*/ 1244608 h 1939485"/>
                <a:gd name="connsiteX2" fmla="*/ 2981066 w 2981066"/>
                <a:gd name="connsiteY2" fmla="*/ 0 h 1939485"/>
                <a:gd name="connsiteX3" fmla="*/ 1041817 w 2981066"/>
                <a:gd name="connsiteY3" fmla="*/ 1939485 h 1939485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1065"/>
                <a:gd name="connsiteY0" fmla="*/ 1946250 h 1946250"/>
                <a:gd name="connsiteX1" fmla="*/ 0 w 2981065"/>
                <a:gd name="connsiteY1" fmla="*/ 1251373 h 1946250"/>
                <a:gd name="connsiteX2" fmla="*/ 2981065 w 2981065"/>
                <a:gd name="connsiteY2" fmla="*/ 0 h 1946250"/>
                <a:gd name="connsiteX3" fmla="*/ 1041817 w 2981065"/>
                <a:gd name="connsiteY3" fmla="*/ 1946250 h 1946250"/>
                <a:gd name="connsiteX0" fmla="*/ 1055286 w 2981065"/>
                <a:gd name="connsiteY0" fmla="*/ 1939485 h 1939485"/>
                <a:gd name="connsiteX1" fmla="*/ 0 w 2981065"/>
                <a:gd name="connsiteY1" fmla="*/ 1251373 h 1939485"/>
                <a:gd name="connsiteX2" fmla="*/ 2981065 w 2981065"/>
                <a:gd name="connsiteY2" fmla="*/ 0 h 1939485"/>
                <a:gd name="connsiteX3" fmla="*/ 1055286 w 2981065"/>
                <a:gd name="connsiteY3" fmla="*/ 1939485 h 1939485"/>
                <a:gd name="connsiteX0" fmla="*/ 1045184 w 2970963"/>
                <a:gd name="connsiteY0" fmla="*/ 1939485 h 1939485"/>
                <a:gd name="connsiteX1" fmla="*/ 0 w 2970963"/>
                <a:gd name="connsiteY1" fmla="*/ 1254756 h 1939485"/>
                <a:gd name="connsiteX2" fmla="*/ 2970963 w 2970963"/>
                <a:gd name="connsiteY2" fmla="*/ 0 h 1939485"/>
                <a:gd name="connsiteX3" fmla="*/ 1045184 w 2970963"/>
                <a:gd name="connsiteY3" fmla="*/ 1939485 h 1939485"/>
                <a:gd name="connsiteX0" fmla="*/ 1035081 w 2960860"/>
                <a:gd name="connsiteY0" fmla="*/ 1939485 h 1939485"/>
                <a:gd name="connsiteX1" fmla="*/ 0 w 2960860"/>
                <a:gd name="connsiteY1" fmla="*/ 1251374 h 1939485"/>
                <a:gd name="connsiteX2" fmla="*/ 2960860 w 2960860"/>
                <a:gd name="connsiteY2" fmla="*/ 0 h 1939485"/>
                <a:gd name="connsiteX3" fmla="*/ 1035081 w 2960860"/>
                <a:gd name="connsiteY3" fmla="*/ 1939485 h 1939485"/>
                <a:gd name="connsiteX0" fmla="*/ 1035082 w 2960861"/>
                <a:gd name="connsiteY0" fmla="*/ 1939485 h 1939485"/>
                <a:gd name="connsiteX1" fmla="*/ 0 w 2960861"/>
                <a:gd name="connsiteY1" fmla="*/ 1251374 h 1939485"/>
                <a:gd name="connsiteX2" fmla="*/ 2960861 w 2960861"/>
                <a:gd name="connsiteY2" fmla="*/ 0 h 1939485"/>
                <a:gd name="connsiteX3" fmla="*/ 1035082 w 2960861"/>
                <a:gd name="connsiteY3" fmla="*/ 1939485 h 1939485"/>
                <a:gd name="connsiteX0" fmla="*/ 1038449 w 2964228"/>
                <a:gd name="connsiteY0" fmla="*/ 1939485 h 1939485"/>
                <a:gd name="connsiteX1" fmla="*/ 0 w 2964228"/>
                <a:gd name="connsiteY1" fmla="*/ 1247991 h 1939485"/>
                <a:gd name="connsiteX2" fmla="*/ 2964228 w 2964228"/>
                <a:gd name="connsiteY2" fmla="*/ 0 h 1939485"/>
                <a:gd name="connsiteX3" fmla="*/ 1038449 w 2964228"/>
                <a:gd name="connsiteY3" fmla="*/ 1939485 h 1939485"/>
                <a:gd name="connsiteX0" fmla="*/ 1041817 w 2967596"/>
                <a:gd name="connsiteY0" fmla="*/ 1939485 h 1939485"/>
                <a:gd name="connsiteX1" fmla="*/ 0 w 2967596"/>
                <a:gd name="connsiteY1" fmla="*/ 1244608 h 1939485"/>
                <a:gd name="connsiteX2" fmla="*/ 2967596 w 2967596"/>
                <a:gd name="connsiteY2" fmla="*/ 0 h 1939485"/>
                <a:gd name="connsiteX3" fmla="*/ 1041817 w 2967596"/>
                <a:gd name="connsiteY3" fmla="*/ 1939485 h 193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7596" h="1939485">
                  <a:moveTo>
                    <a:pt x="1041817" y="1939485"/>
                  </a:moveTo>
                  <a:lnTo>
                    <a:pt x="0" y="1244608"/>
                  </a:lnTo>
                  <a:lnTo>
                    <a:pt x="2967596" y="0"/>
                  </a:lnTo>
                  <a:lnTo>
                    <a:pt x="1041817" y="1939485"/>
                  </a:lnTo>
                  <a:close/>
                </a:path>
              </a:pathLst>
            </a:custGeom>
            <a:solidFill>
              <a:srgbClr val="F8A7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Triângulo retângulo 76"/>
            <p:cNvSpPr/>
            <p:nvPr userDrawn="1"/>
          </p:nvSpPr>
          <p:spPr>
            <a:xfrm rot="8100000" flipH="1" flipV="1">
              <a:off x="7291148" y="315024"/>
              <a:ext cx="5029097" cy="171007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268209 w 5033589"/>
                <a:gd name="connsiteY0" fmla="*/ 0 h 1115765"/>
                <a:gd name="connsiteX1" fmla="*/ 0 w 5033589"/>
                <a:gd name="connsiteY1" fmla="*/ 994379 h 1115765"/>
                <a:gd name="connsiteX2" fmla="*/ 5033589 w 5033589"/>
                <a:gd name="connsiteY2" fmla="*/ 1115765 h 1115765"/>
                <a:gd name="connsiteX3" fmla="*/ 3268209 w 5033589"/>
                <a:gd name="connsiteY3" fmla="*/ 0 h 1115765"/>
                <a:gd name="connsiteX0" fmla="*/ 3304130 w 5033589"/>
                <a:gd name="connsiteY0" fmla="*/ 0 h 1708462"/>
                <a:gd name="connsiteX1" fmla="*/ 0 w 5033589"/>
                <a:gd name="connsiteY1" fmla="*/ 1587076 h 1708462"/>
                <a:gd name="connsiteX2" fmla="*/ 5033589 w 5033589"/>
                <a:gd name="connsiteY2" fmla="*/ 1708462 h 1708462"/>
                <a:gd name="connsiteX3" fmla="*/ 3304130 w 5033589"/>
                <a:gd name="connsiteY3" fmla="*/ 0 h 1708462"/>
                <a:gd name="connsiteX0" fmla="*/ 3308620 w 5033589"/>
                <a:gd name="connsiteY0" fmla="*/ 0 h 1712952"/>
                <a:gd name="connsiteX1" fmla="*/ 0 w 5033589"/>
                <a:gd name="connsiteY1" fmla="*/ 1591566 h 1712952"/>
                <a:gd name="connsiteX2" fmla="*/ 5033589 w 5033589"/>
                <a:gd name="connsiteY2" fmla="*/ 1712952 h 1712952"/>
                <a:gd name="connsiteX3" fmla="*/ 3308620 w 5033589"/>
                <a:gd name="connsiteY3" fmla="*/ 0 h 1712952"/>
                <a:gd name="connsiteX0" fmla="*/ 3317601 w 5033589"/>
                <a:gd name="connsiteY0" fmla="*/ 0 h 1708461"/>
                <a:gd name="connsiteX1" fmla="*/ 0 w 5033589"/>
                <a:gd name="connsiteY1" fmla="*/ 1587075 h 1708461"/>
                <a:gd name="connsiteX2" fmla="*/ 5033589 w 5033589"/>
                <a:gd name="connsiteY2" fmla="*/ 1708461 h 1708461"/>
                <a:gd name="connsiteX3" fmla="*/ 3317601 w 5033589"/>
                <a:gd name="connsiteY3" fmla="*/ 0 h 1708461"/>
                <a:gd name="connsiteX0" fmla="*/ 3319846 w 5033589"/>
                <a:gd name="connsiteY0" fmla="*/ 0 h 1715197"/>
                <a:gd name="connsiteX1" fmla="*/ 0 w 5033589"/>
                <a:gd name="connsiteY1" fmla="*/ 1593811 h 1715197"/>
                <a:gd name="connsiteX2" fmla="*/ 5033589 w 5033589"/>
                <a:gd name="connsiteY2" fmla="*/ 1715197 h 1715197"/>
                <a:gd name="connsiteX3" fmla="*/ 3319846 w 5033589"/>
                <a:gd name="connsiteY3" fmla="*/ 0 h 1715197"/>
                <a:gd name="connsiteX0" fmla="*/ 3314458 w 5033589"/>
                <a:gd name="connsiteY0" fmla="*/ 0 h 1709809"/>
                <a:gd name="connsiteX1" fmla="*/ 0 w 5033589"/>
                <a:gd name="connsiteY1" fmla="*/ 1588423 h 1709809"/>
                <a:gd name="connsiteX2" fmla="*/ 5033589 w 5033589"/>
                <a:gd name="connsiteY2" fmla="*/ 1709809 h 1709809"/>
                <a:gd name="connsiteX3" fmla="*/ 3314458 w 5033589"/>
                <a:gd name="connsiteY3" fmla="*/ 0 h 1709809"/>
                <a:gd name="connsiteX0" fmla="*/ 3314458 w 5035834"/>
                <a:gd name="connsiteY0" fmla="*/ 0 h 1707564"/>
                <a:gd name="connsiteX1" fmla="*/ 0 w 5035834"/>
                <a:gd name="connsiteY1" fmla="*/ 1588423 h 1707564"/>
                <a:gd name="connsiteX2" fmla="*/ 5035834 w 5035834"/>
                <a:gd name="connsiteY2" fmla="*/ 1707564 h 1707564"/>
                <a:gd name="connsiteX3" fmla="*/ 3314458 w 5035834"/>
                <a:gd name="connsiteY3" fmla="*/ 0 h 1707564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21193 w 5035834"/>
                <a:gd name="connsiteY0" fmla="*/ 0 h 1714298"/>
                <a:gd name="connsiteX1" fmla="*/ 0 w 5035834"/>
                <a:gd name="connsiteY1" fmla="*/ 1595157 h 1714298"/>
                <a:gd name="connsiteX2" fmla="*/ 5035834 w 5035834"/>
                <a:gd name="connsiteY2" fmla="*/ 1714298 h 1714298"/>
                <a:gd name="connsiteX3" fmla="*/ 3321193 w 5035834"/>
                <a:gd name="connsiteY3" fmla="*/ 0 h 1714298"/>
                <a:gd name="connsiteX0" fmla="*/ 3321193 w 5039201"/>
                <a:gd name="connsiteY0" fmla="*/ 0 h 1717665"/>
                <a:gd name="connsiteX1" fmla="*/ 0 w 5039201"/>
                <a:gd name="connsiteY1" fmla="*/ 1595157 h 1717665"/>
                <a:gd name="connsiteX2" fmla="*/ 5039201 w 5039201"/>
                <a:gd name="connsiteY2" fmla="*/ 1717665 h 1717665"/>
                <a:gd name="connsiteX3" fmla="*/ 3321193 w 5039201"/>
                <a:gd name="connsiteY3" fmla="*/ 0 h 1717665"/>
                <a:gd name="connsiteX0" fmla="*/ 3314458 w 5032466"/>
                <a:gd name="connsiteY0" fmla="*/ 0 h 1717665"/>
                <a:gd name="connsiteX1" fmla="*/ 0 w 5032466"/>
                <a:gd name="connsiteY1" fmla="*/ 1595157 h 1717665"/>
                <a:gd name="connsiteX2" fmla="*/ 5032466 w 5032466"/>
                <a:gd name="connsiteY2" fmla="*/ 1717665 h 1717665"/>
                <a:gd name="connsiteX3" fmla="*/ 3314458 w 5032466"/>
                <a:gd name="connsiteY3" fmla="*/ 0 h 1717665"/>
                <a:gd name="connsiteX0" fmla="*/ 3317825 w 5035833"/>
                <a:gd name="connsiteY0" fmla="*/ 0 h 1717665"/>
                <a:gd name="connsiteX1" fmla="*/ 0 w 5035833"/>
                <a:gd name="connsiteY1" fmla="*/ 1591790 h 1717665"/>
                <a:gd name="connsiteX2" fmla="*/ 5035833 w 5035833"/>
                <a:gd name="connsiteY2" fmla="*/ 1717665 h 1717665"/>
                <a:gd name="connsiteX3" fmla="*/ 3317825 w 5035833"/>
                <a:gd name="connsiteY3" fmla="*/ 0 h 1717665"/>
                <a:gd name="connsiteX0" fmla="*/ 3317825 w 5030781"/>
                <a:gd name="connsiteY0" fmla="*/ 0 h 1712613"/>
                <a:gd name="connsiteX1" fmla="*/ 0 w 5030781"/>
                <a:gd name="connsiteY1" fmla="*/ 1591790 h 1712613"/>
                <a:gd name="connsiteX2" fmla="*/ 5030781 w 5030781"/>
                <a:gd name="connsiteY2" fmla="*/ 1712613 h 1712613"/>
                <a:gd name="connsiteX3" fmla="*/ 3317825 w 5030781"/>
                <a:gd name="connsiteY3" fmla="*/ 0 h 1712613"/>
                <a:gd name="connsiteX0" fmla="*/ 3317825 w 5032465"/>
                <a:gd name="connsiteY0" fmla="*/ 0 h 1714297"/>
                <a:gd name="connsiteX1" fmla="*/ 0 w 5032465"/>
                <a:gd name="connsiteY1" fmla="*/ 1591790 h 1714297"/>
                <a:gd name="connsiteX2" fmla="*/ 5032465 w 5032465"/>
                <a:gd name="connsiteY2" fmla="*/ 1714297 h 1714297"/>
                <a:gd name="connsiteX3" fmla="*/ 3317825 w 5032465"/>
                <a:gd name="connsiteY3" fmla="*/ 0 h 1714297"/>
                <a:gd name="connsiteX0" fmla="*/ 3317825 w 5029097"/>
                <a:gd name="connsiteY0" fmla="*/ 0 h 1717680"/>
                <a:gd name="connsiteX1" fmla="*/ 0 w 5029097"/>
                <a:gd name="connsiteY1" fmla="*/ 1591790 h 1717680"/>
                <a:gd name="connsiteX2" fmla="*/ 5029097 w 5029097"/>
                <a:gd name="connsiteY2" fmla="*/ 1717680 h 1717680"/>
                <a:gd name="connsiteX3" fmla="*/ 3317825 w 5029097"/>
                <a:gd name="connsiteY3" fmla="*/ 0 h 171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9097" h="1717680">
                  <a:moveTo>
                    <a:pt x="3317825" y="0"/>
                  </a:moveTo>
                  <a:lnTo>
                    <a:pt x="0" y="1591790"/>
                  </a:lnTo>
                  <a:lnTo>
                    <a:pt x="5029097" y="1717680"/>
                  </a:lnTo>
                  <a:lnTo>
                    <a:pt x="3317825" y="0"/>
                  </a:lnTo>
                  <a:close/>
                </a:path>
              </a:pathLst>
            </a:custGeom>
            <a:solidFill>
              <a:srgbClr val="F7A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Triângulo retângulo 76"/>
            <p:cNvSpPr/>
            <p:nvPr userDrawn="1"/>
          </p:nvSpPr>
          <p:spPr>
            <a:xfrm rot="8100000" flipH="1" flipV="1">
              <a:off x="10483484" y="2734614"/>
              <a:ext cx="2496318" cy="258145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891168 w 1891168"/>
                <a:gd name="connsiteY0" fmla="*/ 694877 h 2539055"/>
                <a:gd name="connsiteX1" fmla="*/ 849351 w 1891168"/>
                <a:gd name="connsiteY1" fmla="*/ 0 h 2539055"/>
                <a:gd name="connsiteX2" fmla="*/ 0 w 1891168"/>
                <a:gd name="connsiteY2" fmla="*/ 2539055 h 2539055"/>
                <a:gd name="connsiteX3" fmla="*/ 1891168 w 1891168"/>
                <a:gd name="connsiteY3" fmla="*/ 694877 h 2539055"/>
                <a:gd name="connsiteX0" fmla="*/ 1897903 w 1897903"/>
                <a:gd name="connsiteY0" fmla="*/ 694877 h 2559260"/>
                <a:gd name="connsiteX1" fmla="*/ 856086 w 1897903"/>
                <a:gd name="connsiteY1" fmla="*/ 0 h 2559260"/>
                <a:gd name="connsiteX2" fmla="*/ 0 w 1897903"/>
                <a:gd name="connsiteY2" fmla="*/ 2559260 h 2559260"/>
                <a:gd name="connsiteX3" fmla="*/ 1897903 w 1897903"/>
                <a:gd name="connsiteY3" fmla="*/ 694877 h 2559260"/>
                <a:gd name="connsiteX0" fmla="*/ 1891168 w 1891168"/>
                <a:gd name="connsiteY0" fmla="*/ 694877 h 2565995"/>
                <a:gd name="connsiteX1" fmla="*/ 849351 w 1891168"/>
                <a:gd name="connsiteY1" fmla="*/ 0 h 2565995"/>
                <a:gd name="connsiteX2" fmla="*/ 0 w 1891168"/>
                <a:gd name="connsiteY2" fmla="*/ 2565995 h 2565995"/>
                <a:gd name="connsiteX3" fmla="*/ 1891168 w 1891168"/>
                <a:gd name="connsiteY3" fmla="*/ 694877 h 2565995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77698 w 1877698"/>
                <a:gd name="connsiteY0" fmla="*/ 694877 h 2572731"/>
                <a:gd name="connsiteX1" fmla="*/ 835881 w 1877698"/>
                <a:gd name="connsiteY1" fmla="*/ 0 h 2572731"/>
                <a:gd name="connsiteX2" fmla="*/ 0 w 1877698"/>
                <a:gd name="connsiteY2" fmla="*/ 2572731 h 2572731"/>
                <a:gd name="connsiteX3" fmla="*/ 1877698 w 1877698"/>
                <a:gd name="connsiteY3" fmla="*/ 694877 h 2572731"/>
                <a:gd name="connsiteX0" fmla="*/ 1894537 w 1894537"/>
                <a:gd name="connsiteY0" fmla="*/ 694877 h 2582833"/>
                <a:gd name="connsiteX1" fmla="*/ 852720 w 1894537"/>
                <a:gd name="connsiteY1" fmla="*/ 0 h 2582833"/>
                <a:gd name="connsiteX2" fmla="*/ 0 w 1894537"/>
                <a:gd name="connsiteY2" fmla="*/ 2582833 h 2582833"/>
                <a:gd name="connsiteX3" fmla="*/ 1894537 w 1894537"/>
                <a:gd name="connsiteY3" fmla="*/ 694877 h 2582833"/>
                <a:gd name="connsiteX0" fmla="*/ 1884435 w 1884435"/>
                <a:gd name="connsiteY0" fmla="*/ 694877 h 2586201"/>
                <a:gd name="connsiteX1" fmla="*/ 842618 w 1884435"/>
                <a:gd name="connsiteY1" fmla="*/ 0 h 2586201"/>
                <a:gd name="connsiteX2" fmla="*/ 0 w 1884435"/>
                <a:gd name="connsiteY2" fmla="*/ 2586201 h 2586201"/>
                <a:gd name="connsiteX3" fmla="*/ 1884435 w 1884435"/>
                <a:gd name="connsiteY3" fmla="*/ 694877 h 2586201"/>
                <a:gd name="connsiteX0" fmla="*/ 1891171 w 1891171"/>
                <a:gd name="connsiteY0" fmla="*/ 694877 h 2586201"/>
                <a:gd name="connsiteX1" fmla="*/ 849354 w 1891171"/>
                <a:gd name="connsiteY1" fmla="*/ 0 h 2586201"/>
                <a:gd name="connsiteX2" fmla="*/ 0 w 1891171"/>
                <a:gd name="connsiteY2" fmla="*/ 2586201 h 2586201"/>
                <a:gd name="connsiteX3" fmla="*/ 1891171 w 1891171"/>
                <a:gd name="connsiteY3" fmla="*/ 694877 h 2586201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0 w 1897906"/>
                <a:gd name="connsiteY2" fmla="*/ 2592936 h 2592936"/>
                <a:gd name="connsiteX3" fmla="*/ 1897906 w 1897906"/>
                <a:gd name="connsiteY3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2487900 w 2487900"/>
                <a:gd name="connsiteY0" fmla="*/ 694877 h 2592936"/>
                <a:gd name="connsiteX1" fmla="*/ 1446083 w 2487900"/>
                <a:gd name="connsiteY1" fmla="*/ 0 h 2592936"/>
                <a:gd name="connsiteX2" fmla="*/ 0 w 2487900"/>
                <a:gd name="connsiteY2" fmla="*/ 619771 h 2592936"/>
                <a:gd name="connsiteX3" fmla="*/ 589994 w 2487900"/>
                <a:gd name="connsiteY3" fmla="*/ 2592936 h 2592936"/>
                <a:gd name="connsiteX4" fmla="*/ 2487900 w 2487900"/>
                <a:gd name="connsiteY4" fmla="*/ 694877 h 2592936"/>
                <a:gd name="connsiteX0" fmla="*/ 2492952 w 2492952"/>
                <a:gd name="connsiteY0" fmla="*/ 694877 h 2592936"/>
                <a:gd name="connsiteX1" fmla="*/ 1451135 w 2492952"/>
                <a:gd name="connsiteY1" fmla="*/ 0 h 2592936"/>
                <a:gd name="connsiteX2" fmla="*/ 0 w 2492952"/>
                <a:gd name="connsiteY2" fmla="*/ 618087 h 2592936"/>
                <a:gd name="connsiteX3" fmla="*/ 595046 w 2492952"/>
                <a:gd name="connsiteY3" fmla="*/ 2592936 h 2592936"/>
                <a:gd name="connsiteX4" fmla="*/ 2492952 w 2492952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5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89584 w 2489584"/>
                <a:gd name="connsiteY0" fmla="*/ 694877 h 2592936"/>
                <a:gd name="connsiteX1" fmla="*/ 1447767 w 2489584"/>
                <a:gd name="connsiteY1" fmla="*/ 0 h 2592936"/>
                <a:gd name="connsiteX2" fmla="*/ 0 w 2489584"/>
                <a:gd name="connsiteY2" fmla="*/ 607940 h 2592936"/>
                <a:gd name="connsiteX3" fmla="*/ 591678 w 2489584"/>
                <a:gd name="connsiteY3" fmla="*/ 2592936 h 2592936"/>
                <a:gd name="connsiteX4" fmla="*/ 2489584 w 2489584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6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04558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11324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6318 w 2496318"/>
                <a:gd name="connsiteY0" fmla="*/ 694877 h 2592936"/>
                <a:gd name="connsiteX1" fmla="*/ 1454501 w 2496318"/>
                <a:gd name="connsiteY1" fmla="*/ 0 h 2592936"/>
                <a:gd name="connsiteX2" fmla="*/ 0 w 2496318"/>
                <a:gd name="connsiteY2" fmla="*/ 607941 h 2592936"/>
                <a:gd name="connsiteX3" fmla="*/ 598412 w 2496318"/>
                <a:gd name="connsiteY3" fmla="*/ 2592936 h 2592936"/>
                <a:gd name="connsiteX4" fmla="*/ 2496318 w 2496318"/>
                <a:gd name="connsiteY4" fmla="*/ 694877 h 259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318" h="2592936">
                  <a:moveTo>
                    <a:pt x="2496318" y="694877"/>
                  </a:moveTo>
                  <a:lnTo>
                    <a:pt x="1454501" y="0"/>
                  </a:lnTo>
                  <a:lnTo>
                    <a:pt x="0" y="607941"/>
                  </a:lnTo>
                  <a:lnTo>
                    <a:pt x="598412" y="2592936"/>
                  </a:lnTo>
                  <a:lnTo>
                    <a:pt x="2496318" y="694877"/>
                  </a:lnTo>
                  <a:close/>
                </a:path>
              </a:pathLst>
            </a:custGeom>
            <a:solidFill>
              <a:srgbClr val="F9B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Triângulo retângulo 76"/>
            <p:cNvSpPr/>
            <p:nvPr userDrawn="1"/>
          </p:nvSpPr>
          <p:spPr>
            <a:xfrm rot="8100000">
              <a:off x="8026484" y="5006375"/>
              <a:ext cx="3833469" cy="340120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5788 h 3396038"/>
                <a:gd name="connsiteX1" fmla="*/ 447535 w 3843573"/>
                <a:gd name="connsiteY1" fmla="*/ 0 h 3396038"/>
                <a:gd name="connsiteX2" fmla="*/ 3843573 w 3843573"/>
                <a:gd name="connsiteY2" fmla="*/ 3396038 h 3396038"/>
                <a:gd name="connsiteX3" fmla="*/ 0 w 3843573"/>
                <a:gd name="connsiteY3" fmla="*/ 3015788 h 3396038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09054 h 3389304"/>
                <a:gd name="connsiteX1" fmla="*/ 447534 w 3843573"/>
                <a:gd name="connsiteY1" fmla="*/ 0 h 3389304"/>
                <a:gd name="connsiteX2" fmla="*/ 3843573 w 3843573"/>
                <a:gd name="connsiteY2" fmla="*/ 3389304 h 3389304"/>
                <a:gd name="connsiteX3" fmla="*/ 0 w 3843573"/>
                <a:gd name="connsiteY3" fmla="*/ 3009054 h 3389304"/>
                <a:gd name="connsiteX0" fmla="*/ 0 w 3843573"/>
                <a:gd name="connsiteY0" fmla="*/ 3012422 h 3392672"/>
                <a:gd name="connsiteX1" fmla="*/ 444166 w 3843573"/>
                <a:gd name="connsiteY1" fmla="*/ 0 h 3392672"/>
                <a:gd name="connsiteX2" fmla="*/ 3843573 w 3843573"/>
                <a:gd name="connsiteY2" fmla="*/ 3392672 h 3392672"/>
                <a:gd name="connsiteX3" fmla="*/ 0 w 3843573"/>
                <a:gd name="connsiteY3" fmla="*/ 3012422 h 3392672"/>
                <a:gd name="connsiteX0" fmla="*/ 0 w 3843573"/>
                <a:gd name="connsiteY0" fmla="*/ 3015790 h 3396040"/>
                <a:gd name="connsiteX1" fmla="*/ 440799 w 3843573"/>
                <a:gd name="connsiteY1" fmla="*/ 0 h 3396040"/>
                <a:gd name="connsiteX2" fmla="*/ 3843573 w 3843573"/>
                <a:gd name="connsiteY2" fmla="*/ 3396040 h 3396040"/>
                <a:gd name="connsiteX3" fmla="*/ 0 w 3843573"/>
                <a:gd name="connsiteY3" fmla="*/ 3015790 h 3396040"/>
                <a:gd name="connsiteX0" fmla="*/ 0 w 3840205"/>
                <a:gd name="connsiteY0" fmla="*/ 3019173 h 3396040"/>
                <a:gd name="connsiteX1" fmla="*/ 437431 w 3840205"/>
                <a:gd name="connsiteY1" fmla="*/ 0 h 3396040"/>
                <a:gd name="connsiteX2" fmla="*/ 3840205 w 3840205"/>
                <a:gd name="connsiteY2" fmla="*/ 3396040 h 3396040"/>
                <a:gd name="connsiteX3" fmla="*/ 0 w 3840205"/>
                <a:gd name="connsiteY3" fmla="*/ 3019173 h 3396040"/>
                <a:gd name="connsiteX0" fmla="*/ 0 w 3840205"/>
                <a:gd name="connsiteY0" fmla="*/ 3025938 h 3402805"/>
                <a:gd name="connsiteX1" fmla="*/ 430696 w 3840205"/>
                <a:gd name="connsiteY1" fmla="*/ 0 h 3402805"/>
                <a:gd name="connsiteX2" fmla="*/ 3840205 w 3840205"/>
                <a:gd name="connsiteY2" fmla="*/ 3402805 h 3402805"/>
                <a:gd name="connsiteX3" fmla="*/ 0 w 3840205"/>
                <a:gd name="connsiteY3" fmla="*/ 3025938 h 3402805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33469"/>
                <a:gd name="connsiteY0" fmla="*/ 3032704 h 3409570"/>
                <a:gd name="connsiteX1" fmla="*/ 430696 w 3833469"/>
                <a:gd name="connsiteY1" fmla="*/ 0 h 3409570"/>
                <a:gd name="connsiteX2" fmla="*/ 3833469 w 3833469"/>
                <a:gd name="connsiteY2" fmla="*/ 3409570 h 3409570"/>
                <a:gd name="connsiteX3" fmla="*/ 0 w 3833469"/>
                <a:gd name="connsiteY3" fmla="*/ 3032704 h 3409570"/>
                <a:gd name="connsiteX0" fmla="*/ 0 w 3833469"/>
                <a:gd name="connsiteY0" fmla="*/ 3036086 h 3412952"/>
                <a:gd name="connsiteX1" fmla="*/ 427329 w 3833469"/>
                <a:gd name="connsiteY1" fmla="*/ 0 h 3412952"/>
                <a:gd name="connsiteX2" fmla="*/ 3833469 w 3833469"/>
                <a:gd name="connsiteY2" fmla="*/ 3412952 h 3412952"/>
                <a:gd name="connsiteX3" fmla="*/ 0 w 3833469"/>
                <a:gd name="connsiteY3" fmla="*/ 3036086 h 3412952"/>
                <a:gd name="connsiteX0" fmla="*/ 0 w 3833469"/>
                <a:gd name="connsiteY0" fmla="*/ 3039468 h 3416334"/>
                <a:gd name="connsiteX1" fmla="*/ 430697 w 3833469"/>
                <a:gd name="connsiteY1" fmla="*/ 0 h 3416334"/>
                <a:gd name="connsiteX2" fmla="*/ 3833469 w 3833469"/>
                <a:gd name="connsiteY2" fmla="*/ 3416334 h 3416334"/>
                <a:gd name="connsiteX3" fmla="*/ 0 w 3833469"/>
                <a:gd name="connsiteY3" fmla="*/ 3039468 h 341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3469" h="3416334">
                  <a:moveTo>
                    <a:pt x="0" y="3039468"/>
                  </a:moveTo>
                  <a:lnTo>
                    <a:pt x="430697" y="0"/>
                  </a:lnTo>
                  <a:lnTo>
                    <a:pt x="3833469" y="3416334"/>
                  </a:lnTo>
                  <a:lnTo>
                    <a:pt x="0" y="3039468"/>
                  </a:lnTo>
                  <a:close/>
                </a:path>
              </a:pathLst>
            </a:custGeom>
            <a:solidFill>
              <a:srgbClr val="106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Triângulo retângulo 76"/>
            <p:cNvSpPr/>
            <p:nvPr userDrawn="1"/>
          </p:nvSpPr>
          <p:spPr>
            <a:xfrm rot="8100000">
              <a:off x="6393654" y="4092562"/>
              <a:ext cx="3836071" cy="197652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3846175"/>
                <a:gd name="connsiteY0" fmla="*/ 1981935 h 1981935"/>
                <a:gd name="connsiteX1" fmla="*/ 0 w 3846175"/>
                <a:gd name="connsiteY1" fmla="*/ 0 h 1981935"/>
                <a:gd name="connsiteX2" fmla="*/ 3846175 w 3846175"/>
                <a:gd name="connsiteY2" fmla="*/ 382039 h 1981935"/>
                <a:gd name="connsiteX3" fmla="*/ 599789 w 3846175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6421 w 3836071"/>
                <a:gd name="connsiteY0" fmla="*/ 1985318 h 1985318"/>
                <a:gd name="connsiteX1" fmla="*/ 0 w 3836071"/>
                <a:gd name="connsiteY1" fmla="*/ 0 h 1985318"/>
                <a:gd name="connsiteX2" fmla="*/ 3836071 w 3836071"/>
                <a:gd name="connsiteY2" fmla="*/ 385422 h 1985318"/>
                <a:gd name="connsiteX3" fmla="*/ 596421 w 3836071"/>
                <a:gd name="connsiteY3" fmla="*/ 1985318 h 19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071" h="1985318">
                  <a:moveTo>
                    <a:pt x="596421" y="1985318"/>
                  </a:moveTo>
                  <a:lnTo>
                    <a:pt x="0" y="0"/>
                  </a:lnTo>
                  <a:lnTo>
                    <a:pt x="3836071" y="385422"/>
                  </a:lnTo>
                  <a:lnTo>
                    <a:pt x="596421" y="1985318"/>
                  </a:lnTo>
                  <a:close/>
                </a:path>
              </a:pathLst>
            </a:custGeom>
            <a:solidFill>
              <a:srgbClr val="005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31" name="Grupo 1030"/>
          <p:cNvGrpSpPr/>
          <p:nvPr userDrawn="1"/>
        </p:nvGrpSpPr>
        <p:grpSpPr>
          <a:xfrm>
            <a:off x="6394946" y="315024"/>
            <a:ext cx="6932010" cy="8092556"/>
            <a:chOff x="6393654" y="315024"/>
            <a:chExt cx="6932010" cy="8092556"/>
          </a:xfrm>
        </p:grpSpPr>
        <p:sp>
          <p:nvSpPr>
            <p:cNvPr id="81" name="Triângulo retângulo 76"/>
            <p:cNvSpPr/>
            <p:nvPr userDrawn="1"/>
          </p:nvSpPr>
          <p:spPr>
            <a:xfrm rot="8100000">
              <a:off x="10975307" y="3917253"/>
              <a:ext cx="1028783" cy="3016137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4441658"/>
                <a:gd name="connsiteY0" fmla="*/ 1045071 h 3402773"/>
                <a:gd name="connsiteX1" fmla="*/ 1038885 w 4441658"/>
                <a:gd name="connsiteY1" fmla="*/ 0 h 3402773"/>
                <a:gd name="connsiteX2" fmla="*/ 4441658 w 4441658"/>
                <a:gd name="connsiteY2" fmla="*/ 3402773 h 3402773"/>
                <a:gd name="connsiteX3" fmla="*/ 0 w 4441658"/>
                <a:gd name="connsiteY3" fmla="*/ 1045071 h 3402773"/>
                <a:gd name="connsiteX0" fmla="*/ 0 w 1038885"/>
                <a:gd name="connsiteY0" fmla="*/ 1045071 h 2950946"/>
                <a:gd name="connsiteX1" fmla="*/ 1038885 w 1038885"/>
                <a:gd name="connsiteY1" fmla="*/ 0 h 2950946"/>
                <a:gd name="connsiteX2" fmla="*/ 624509 w 1038885"/>
                <a:gd name="connsiteY2" fmla="*/ 2950946 h 2950946"/>
                <a:gd name="connsiteX3" fmla="*/ 0 w 1038885"/>
                <a:gd name="connsiteY3" fmla="*/ 1045071 h 2950946"/>
                <a:gd name="connsiteX0" fmla="*/ 0 w 1038885"/>
                <a:gd name="connsiteY0" fmla="*/ 1045071 h 3013247"/>
                <a:gd name="connsiteX1" fmla="*/ 1038885 w 1038885"/>
                <a:gd name="connsiteY1" fmla="*/ 0 h 3013247"/>
                <a:gd name="connsiteX2" fmla="*/ 599251 w 1038885"/>
                <a:gd name="connsiteY2" fmla="*/ 3013247 h 3013247"/>
                <a:gd name="connsiteX3" fmla="*/ 0 w 1038885"/>
                <a:gd name="connsiteY3" fmla="*/ 1045071 h 3013247"/>
                <a:gd name="connsiteX0" fmla="*/ 0 w 1038885"/>
                <a:gd name="connsiteY0" fmla="*/ 1045071 h 3026717"/>
                <a:gd name="connsiteX1" fmla="*/ 1038885 w 1038885"/>
                <a:gd name="connsiteY1" fmla="*/ 0 h 3026717"/>
                <a:gd name="connsiteX2" fmla="*/ 603742 w 1038885"/>
                <a:gd name="connsiteY2" fmla="*/ 3026717 h 3026717"/>
                <a:gd name="connsiteX3" fmla="*/ 0 w 1038885"/>
                <a:gd name="connsiteY3" fmla="*/ 1045071 h 3026717"/>
                <a:gd name="connsiteX0" fmla="*/ 0 w 1038885"/>
                <a:gd name="connsiteY0" fmla="*/ 1045071 h 3019982"/>
                <a:gd name="connsiteX1" fmla="*/ 1038885 w 1038885"/>
                <a:gd name="connsiteY1" fmla="*/ 0 h 3019982"/>
                <a:gd name="connsiteX2" fmla="*/ 605987 w 1038885"/>
                <a:gd name="connsiteY2" fmla="*/ 3019982 h 3019982"/>
                <a:gd name="connsiteX3" fmla="*/ 0 w 1038885"/>
                <a:gd name="connsiteY3" fmla="*/ 1045071 h 3019982"/>
                <a:gd name="connsiteX0" fmla="*/ 0 w 1038885"/>
                <a:gd name="connsiteY0" fmla="*/ 1045071 h 3028961"/>
                <a:gd name="connsiteX1" fmla="*/ 1038885 w 1038885"/>
                <a:gd name="connsiteY1" fmla="*/ 0 h 3028961"/>
                <a:gd name="connsiteX2" fmla="*/ 605987 w 1038885"/>
                <a:gd name="connsiteY2" fmla="*/ 3028961 h 3028961"/>
                <a:gd name="connsiteX3" fmla="*/ 0 w 1038885"/>
                <a:gd name="connsiteY3" fmla="*/ 1045071 h 3028961"/>
                <a:gd name="connsiteX0" fmla="*/ 0 w 1038885"/>
                <a:gd name="connsiteY0" fmla="*/ 1045071 h 3037941"/>
                <a:gd name="connsiteX1" fmla="*/ 1038885 w 1038885"/>
                <a:gd name="connsiteY1" fmla="*/ 0 h 3037941"/>
                <a:gd name="connsiteX2" fmla="*/ 605987 w 1038885"/>
                <a:gd name="connsiteY2" fmla="*/ 3037941 h 3037941"/>
                <a:gd name="connsiteX3" fmla="*/ 0 w 1038885"/>
                <a:gd name="connsiteY3" fmla="*/ 1045071 h 3037941"/>
                <a:gd name="connsiteX0" fmla="*/ 0 w 1038885"/>
                <a:gd name="connsiteY0" fmla="*/ 1045071 h 3031206"/>
                <a:gd name="connsiteX1" fmla="*/ 1038885 w 1038885"/>
                <a:gd name="connsiteY1" fmla="*/ 0 h 3031206"/>
                <a:gd name="connsiteX2" fmla="*/ 603742 w 1038885"/>
                <a:gd name="connsiteY2" fmla="*/ 3031206 h 3031206"/>
                <a:gd name="connsiteX3" fmla="*/ 0 w 1038885"/>
                <a:gd name="connsiteY3" fmla="*/ 1045071 h 3031206"/>
                <a:gd name="connsiteX0" fmla="*/ 0 w 1038885"/>
                <a:gd name="connsiteY0" fmla="*/ 1045071 h 3024471"/>
                <a:gd name="connsiteX1" fmla="*/ 1038885 w 1038885"/>
                <a:gd name="connsiteY1" fmla="*/ 0 h 3024471"/>
                <a:gd name="connsiteX2" fmla="*/ 605986 w 1038885"/>
                <a:gd name="connsiteY2" fmla="*/ 3024471 h 3024471"/>
                <a:gd name="connsiteX3" fmla="*/ 0 w 1038885"/>
                <a:gd name="connsiteY3" fmla="*/ 1045071 h 3024471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4302 w 1038885"/>
                <a:gd name="connsiteY2" fmla="*/ 3026155 h 3026155"/>
                <a:gd name="connsiteX3" fmla="*/ 0 w 1038885"/>
                <a:gd name="connsiteY3" fmla="*/ 1045071 h 3026155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0935 w 1038885"/>
                <a:gd name="connsiteY2" fmla="*/ 3026155 h 3026155"/>
                <a:gd name="connsiteX3" fmla="*/ 0 w 1038885"/>
                <a:gd name="connsiteY3" fmla="*/ 1045071 h 3026155"/>
                <a:gd name="connsiteX0" fmla="*/ 0 w 1042253"/>
                <a:gd name="connsiteY0" fmla="*/ 1041703 h 3022787"/>
                <a:gd name="connsiteX1" fmla="*/ 1042253 w 1042253"/>
                <a:gd name="connsiteY1" fmla="*/ 0 h 3022787"/>
                <a:gd name="connsiteX2" fmla="*/ 600935 w 1042253"/>
                <a:gd name="connsiteY2" fmla="*/ 3022787 h 3022787"/>
                <a:gd name="connsiteX3" fmla="*/ 0 w 1042253"/>
                <a:gd name="connsiteY3" fmla="*/ 1041703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5518"/>
                <a:gd name="connsiteY0" fmla="*/ 1028173 h 3019405"/>
                <a:gd name="connsiteX1" fmla="*/ 1035518 w 1035518"/>
                <a:gd name="connsiteY1" fmla="*/ 0 h 3019405"/>
                <a:gd name="connsiteX2" fmla="*/ 597568 w 1035518"/>
                <a:gd name="connsiteY2" fmla="*/ 3019405 h 3019405"/>
                <a:gd name="connsiteX3" fmla="*/ 0 w 1035518"/>
                <a:gd name="connsiteY3" fmla="*/ 1028173 h 3019405"/>
                <a:gd name="connsiteX0" fmla="*/ 0 w 1028783"/>
                <a:gd name="connsiteY0" fmla="*/ 1034937 h 3026169"/>
                <a:gd name="connsiteX1" fmla="*/ 1028783 w 1028783"/>
                <a:gd name="connsiteY1" fmla="*/ 0 h 3026169"/>
                <a:gd name="connsiteX2" fmla="*/ 597568 w 1028783"/>
                <a:gd name="connsiteY2" fmla="*/ 3026169 h 3026169"/>
                <a:gd name="connsiteX3" fmla="*/ 0 w 1028783"/>
                <a:gd name="connsiteY3" fmla="*/ 1034937 h 3026169"/>
                <a:gd name="connsiteX0" fmla="*/ 0 w 1028783"/>
                <a:gd name="connsiteY0" fmla="*/ 1034937 h 3029553"/>
                <a:gd name="connsiteX1" fmla="*/ 1028783 w 1028783"/>
                <a:gd name="connsiteY1" fmla="*/ 0 h 3029553"/>
                <a:gd name="connsiteX2" fmla="*/ 600936 w 1028783"/>
                <a:gd name="connsiteY2" fmla="*/ 3029553 h 3029553"/>
                <a:gd name="connsiteX3" fmla="*/ 0 w 1028783"/>
                <a:gd name="connsiteY3" fmla="*/ 1034937 h 302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83" h="3029553">
                  <a:moveTo>
                    <a:pt x="0" y="1034937"/>
                  </a:moveTo>
                  <a:lnTo>
                    <a:pt x="1028783" y="0"/>
                  </a:lnTo>
                  <a:lnTo>
                    <a:pt x="600936" y="3029553"/>
                  </a:lnTo>
                  <a:lnTo>
                    <a:pt x="0" y="1034937"/>
                  </a:lnTo>
                  <a:close/>
                </a:path>
              </a:pathLst>
            </a:custGeom>
            <a:blipFill dpi="0" rotWithShape="0">
              <a:blip r:embed="rId3" cstate="screen">
                <a:alphaModFix amt="6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Triângulo retângulo 76"/>
            <p:cNvSpPr/>
            <p:nvPr userDrawn="1"/>
          </p:nvSpPr>
          <p:spPr>
            <a:xfrm rot="8100000" flipH="1" flipV="1">
              <a:off x="8290392" y="1483183"/>
              <a:ext cx="5035272" cy="137031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2046894 w 5035835"/>
                <a:gd name="connsiteY0" fmla="*/ 1376409 h 1376409"/>
                <a:gd name="connsiteX1" fmla="*/ 0 w 5035835"/>
                <a:gd name="connsiteY1" fmla="*/ 0 h 1376409"/>
                <a:gd name="connsiteX2" fmla="*/ 5035835 w 5035835"/>
                <a:gd name="connsiteY2" fmla="*/ 123631 h 1376409"/>
                <a:gd name="connsiteX3" fmla="*/ 2046894 w 5035835"/>
                <a:gd name="connsiteY3" fmla="*/ 1376409 h 1376409"/>
                <a:gd name="connsiteX0" fmla="*/ 2046894 w 5026855"/>
                <a:gd name="connsiteY0" fmla="*/ 1376409 h 1376409"/>
                <a:gd name="connsiteX1" fmla="*/ 0 w 5026855"/>
                <a:gd name="connsiteY1" fmla="*/ 0 h 1376409"/>
                <a:gd name="connsiteX2" fmla="*/ 5026855 w 5026855"/>
                <a:gd name="connsiteY2" fmla="*/ 123631 h 1376409"/>
                <a:gd name="connsiteX3" fmla="*/ 2046894 w 5026855"/>
                <a:gd name="connsiteY3" fmla="*/ 1376409 h 1376409"/>
                <a:gd name="connsiteX0" fmla="*/ 2046894 w 5030222"/>
                <a:gd name="connsiteY0" fmla="*/ 1376409 h 1376409"/>
                <a:gd name="connsiteX1" fmla="*/ 0 w 5030222"/>
                <a:gd name="connsiteY1" fmla="*/ 0 h 1376409"/>
                <a:gd name="connsiteX2" fmla="*/ 5030222 w 5030222"/>
                <a:gd name="connsiteY2" fmla="*/ 126998 h 1376409"/>
                <a:gd name="connsiteX3" fmla="*/ 2046894 w 5030222"/>
                <a:gd name="connsiteY3" fmla="*/ 1376409 h 1376409"/>
                <a:gd name="connsiteX0" fmla="*/ 2046894 w 5026854"/>
                <a:gd name="connsiteY0" fmla="*/ 1376409 h 1376409"/>
                <a:gd name="connsiteX1" fmla="*/ 0 w 5026854"/>
                <a:gd name="connsiteY1" fmla="*/ 0 h 1376409"/>
                <a:gd name="connsiteX2" fmla="*/ 5026854 w 5026854"/>
                <a:gd name="connsiteY2" fmla="*/ 123631 h 1376409"/>
                <a:gd name="connsiteX3" fmla="*/ 2046894 w 5026854"/>
                <a:gd name="connsiteY3" fmla="*/ 1376409 h 1376409"/>
                <a:gd name="connsiteX0" fmla="*/ 2046894 w 5030221"/>
                <a:gd name="connsiteY0" fmla="*/ 1376409 h 1376409"/>
                <a:gd name="connsiteX1" fmla="*/ 0 w 5030221"/>
                <a:gd name="connsiteY1" fmla="*/ 0 h 1376409"/>
                <a:gd name="connsiteX2" fmla="*/ 5030221 w 5030221"/>
                <a:gd name="connsiteY2" fmla="*/ 126998 h 1376409"/>
                <a:gd name="connsiteX3" fmla="*/ 2046894 w 5030221"/>
                <a:gd name="connsiteY3" fmla="*/ 1376409 h 1376409"/>
                <a:gd name="connsiteX0" fmla="*/ 2053629 w 5036956"/>
                <a:gd name="connsiteY0" fmla="*/ 1376410 h 1376410"/>
                <a:gd name="connsiteX1" fmla="*/ 0 w 5036956"/>
                <a:gd name="connsiteY1" fmla="*/ 0 h 1376410"/>
                <a:gd name="connsiteX2" fmla="*/ 5036956 w 5036956"/>
                <a:gd name="connsiteY2" fmla="*/ 126999 h 1376410"/>
                <a:gd name="connsiteX3" fmla="*/ 2053629 w 5036956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272" h="1376410">
                  <a:moveTo>
                    <a:pt x="2053629" y="1376410"/>
                  </a:moveTo>
                  <a:lnTo>
                    <a:pt x="0" y="0"/>
                  </a:lnTo>
                  <a:lnTo>
                    <a:pt x="5035272" y="125315"/>
                  </a:lnTo>
                  <a:lnTo>
                    <a:pt x="2053629" y="1376410"/>
                  </a:lnTo>
                  <a:close/>
                </a:path>
              </a:pathLst>
            </a:custGeom>
            <a:blipFill dpi="0" rotWithShape="0">
              <a:blip r:embed="rId4" cstate="screen">
                <a:alphaModFix amt="80000"/>
                <a:duotone>
                  <a:prstClr val="black"/>
                  <a:srgbClr val="F5962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4" name="Triângulo retângulo 76"/>
            <p:cNvSpPr/>
            <p:nvPr userDrawn="1"/>
          </p:nvSpPr>
          <p:spPr>
            <a:xfrm rot="8100000" flipH="1" flipV="1">
              <a:off x="8946498" y="2441111"/>
              <a:ext cx="2049501" cy="1973158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599789 w 1379908"/>
                <a:gd name="connsiteY0" fmla="*/ 1981935 h 1981935"/>
                <a:gd name="connsiteX1" fmla="*/ 0 w 1379908"/>
                <a:gd name="connsiteY1" fmla="*/ 0 h 1981935"/>
                <a:gd name="connsiteX2" fmla="*/ 1379908 w 1379908"/>
                <a:gd name="connsiteY2" fmla="*/ 1414543 h 1981935"/>
                <a:gd name="connsiteX3" fmla="*/ 599789 w 1379908"/>
                <a:gd name="connsiteY3" fmla="*/ 1981935 h 1981935"/>
                <a:gd name="connsiteX0" fmla="*/ 599789 w 2043326"/>
                <a:gd name="connsiteY0" fmla="*/ 1981935 h 1981935"/>
                <a:gd name="connsiteX1" fmla="*/ 0 w 2043326"/>
                <a:gd name="connsiteY1" fmla="*/ 0 h 1981935"/>
                <a:gd name="connsiteX2" fmla="*/ 2043326 w 2043326"/>
                <a:gd name="connsiteY2" fmla="*/ 1377500 h 1981935"/>
                <a:gd name="connsiteX3" fmla="*/ 599789 w 2043326"/>
                <a:gd name="connsiteY3" fmla="*/ 1981935 h 1981935"/>
                <a:gd name="connsiteX0" fmla="*/ 599789 w 2046694"/>
                <a:gd name="connsiteY0" fmla="*/ 1981935 h 1981935"/>
                <a:gd name="connsiteX1" fmla="*/ 0 w 2046694"/>
                <a:gd name="connsiteY1" fmla="*/ 0 h 1981935"/>
                <a:gd name="connsiteX2" fmla="*/ 2046694 w 2046694"/>
                <a:gd name="connsiteY2" fmla="*/ 1367397 h 1981935"/>
                <a:gd name="connsiteX3" fmla="*/ 599789 w 2046694"/>
                <a:gd name="connsiteY3" fmla="*/ 1981935 h 1981935"/>
                <a:gd name="connsiteX0" fmla="*/ 599789 w 2051184"/>
                <a:gd name="connsiteY0" fmla="*/ 1981935 h 1981935"/>
                <a:gd name="connsiteX1" fmla="*/ 0 w 2051184"/>
                <a:gd name="connsiteY1" fmla="*/ 0 h 1981935"/>
                <a:gd name="connsiteX2" fmla="*/ 2051184 w 2051184"/>
                <a:gd name="connsiteY2" fmla="*/ 1376378 h 1981935"/>
                <a:gd name="connsiteX3" fmla="*/ 599789 w 2051184"/>
                <a:gd name="connsiteY3" fmla="*/ 1981935 h 1981935"/>
                <a:gd name="connsiteX0" fmla="*/ 599789 w 2049501"/>
                <a:gd name="connsiteY0" fmla="*/ 1981935 h 1981935"/>
                <a:gd name="connsiteX1" fmla="*/ 0 w 2049501"/>
                <a:gd name="connsiteY1" fmla="*/ 0 h 1981935"/>
                <a:gd name="connsiteX2" fmla="*/ 2049501 w 2049501"/>
                <a:gd name="connsiteY2" fmla="*/ 1374695 h 1981935"/>
                <a:gd name="connsiteX3" fmla="*/ 599789 w 2049501"/>
                <a:gd name="connsiteY3" fmla="*/ 1981935 h 198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9501" h="1981935">
                  <a:moveTo>
                    <a:pt x="599789" y="1981935"/>
                  </a:moveTo>
                  <a:lnTo>
                    <a:pt x="0" y="0"/>
                  </a:lnTo>
                  <a:lnTo>
                    <a:pt x="2049501" y="1374695"/>
                  </a:lnTo>
                  <a:lnTo>
                    <a:pt x="599789" y="1981935"/>
                  </a:lnTo>
                  <a:close/>
                </a:path>
              </a:pathLst>
            </a:custGeom>
            <a:blipFill dpi="0" rotWithShape="0">
              <a:blip r:embed="rId5" cstate="screen">
                <a:alphaModFix amt="67000"/>
                <a:duotone>
                  <a:prstClr val="black"/>
                  <a:srgbClr val="F7A34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Triângulo retângulo 76"/>
            <p:cNvSpPr/>
            <p:nvPr userDrawn="1"/>
          </p:nvSpPr>
          <p:spPr>
            <a:xfrm rot="8100000" flipH="1" flipV="1">
              <a:off x="10336608" y="764645"/>
              <a:ext cx="2967596" cy="193089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86679"/>
                <a:gd name="connsiteY0" fmla="*/ 1945112 h 1945112"/>
                <a:gd name="connsiteX1" fmla="*/ 0 w 2986679"/>
                <a:gd name="connsiteY1" fmla="*/ 1250235 h 1945112"/>
                <a:gd name="connsiteX2" fmla="*/ 2986679 w 2986679"/>
                <a:gd name="connsiteY2" fmla="*/ 0 h 1945112"/>
                <a:gd name="connsiteX3" fmla="*/ 1041817 w 2986679"/>
                <a:gd name="connsiteY3" fmla="*/ 1945112 h 1945112"/>
                <a:gd name="connsiteX0" fmla="*/ 1041817 w 2984434"/>
                <a:gd name="connsiteY0" fmla="*/ 1942867 h 1942867"/>
                <a:gd name="connsiteX1" fmla="*/ 0 w 2984434"/>
                <a:gd name="connsiteY1" fmla="*/ 1247990 h 1942867"/>
                <a:gd name="connsiteX2" fmla="*/ 2984434 w 2984434"/>
                <a:gd name="connsiteY2" fmla="*/ 0 h 1942867"/>
                <a:gd name="connsiteX3" fmla="*/ 1041817 w 2984434"/>
                <a:gd name="connsiteY3" fmla="*/ 1942867 h 1942867"/>
                <a:gd name="connsiteX0" fmla="*/ 1041817 w 2981066"/>
                <a:gd name="connsiteY0" fmla="*/ 1939485 h 1939485"/>
                <a:gd name="connsiteX1" fmla="*/ 0 w 2981066"/>
                <a:gd name="connsiteY1" fmla="*/ 1244608 h 1939485"/>
                <a:gd name="connsiteX2" fmla="*/ 2981066 w 2981066"/>
                <a:gd name="connsiteY2" fmla="*/ 0 h 1939485"/>
                <a:gd name="connsiteX3" fmla="*/ 1041817 w 2981066"/>
                <a:gd name="connsiteY3" fmla="*/ 1939485 h 1939485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1065"/>
                <a:gd name="connsiteY0" fmla="*/ 1946250 h 1946250"/>
                <a:gd name="connsiteX1" fmla="*/ 0 w 2981065"/>
                <a:gd name="connsiteY1" fmla="*/ 1251373 h 1946250"/>
                <a:gd name="connsiteX2" fmla="*/ 2981065 w 2981065"/>
                <a:gd name="connsiteY2" fmla="*/ 0 h 1946250"/>
                <a:gd name="connsiteX3" fmla="*/ 1041817 w 2981065"/>
                <a:gd name="connsiteY3" fmla="*/ 1946250 h 1946250"/>
                <a:gd name="connsiteX0" fmla="*/ 1055286 w 2981065"/>
                <a:gd name="connsiteY0" fmla="*/ 1939485 h 1939485"/>
                <a:gd name="connsiteX1" fmla="*/ 0 w 2981065"/>
                <a:gd name="connsiteY1" fmla="*/ 1251373 h 1939485"/>
                <a:gd name="connsiteX2" fmla="*/ 2981065 w 2981065"/>
                <a:gd name="connsiteY2" fmla="*/ 0 h 1939485"/>
                <a:gd name="connsiteX3" fmla="*/ 1055286 w 2981065"/>
                <a:gd name="connsiteY3" fmla="*/ 1939485 h 1939485"/>
                <a:gd name="connsiteX0" fmla="*/ 1045184 w 2970963"/>
                <a:gd name="connsiteY0" fmla="*/ 1939485 h 1939485"/>
                <a:gd name="connsiteX1" fmla="*/ 0 w 2970963"/>
                <a:gd name="connsiteY1" fmla="*/ 1254756 h 1939485"/>
                <a:gd name="connsiteX2" fmla="*/ 2970963 w 2970963"/>
                <a:gd name="connsiteY2" fmla="*/ 0 h 1939485"/>
                <a:gd name="connsiteX3" fmla="*/ 1045184 w 2970963"/>
                <a:gd name="connsiteY3" fmla="*/ 1939485 h 1939485"/>
                <a:gd name="connsiteX0" fmla="*/ 1035081 w 2960860"/>
                <a:gd name="connsiteY0" fmla="*/ 1939485 h 1939485"/>
                <a:gd name="connsiteX1" fmla="*/ 0 w 2960860"/>
                <a:gd name="connsiteY1" fmla="*/ 1251374 h 1939485"/>
                <a:gd name="connsiteX2" fmla="*/ 2960860 w 2960860"/>
                <a:gd name="connsiteY2" fmla="*/ 0 h 1939485"/>
                <a:gd name="connsiteX3" fmla="*/ 1035081 w 2960860"/>
                <a:gd name="connsiteY3" fmla="*/ 1939485 h 1939485"/>
                <a:gd name="connsiteX0" fmla="*/ 1035082 w 2960861"/>
                <a:gd name="connsiteY0" fmla="*/ 1939485 h 1939485"/>
                <a:gd name="connsiteX1" fmla="*/ 0 w 2960861"/>
                <a:gd name="connsiteY1" fmla="*/ 1251374 h 1939485"/>
                <a:gd name="connsiteX2" fmla="*/ 2960861 w 2960861"/>
                <a:gd name="connsiteY2" fmla="*/ 0 h 1939485"/>
                <a:gd name="connsiteX3" fmla="*/ 1035082 w 2960861"/>
                <a:gd name="connsiteY3" fmla="*/ 1939485 h 1939485"/>
                <a:gd name="connsiteX0" fmla="*/ 1038449 w 2964228"/>
                <a:gd name="connsiteY0" fmla="*/ 1939485 h 1939485"/>
                <a:gd name="connsiteX1" fmla="*/ 0 w 2964228"/>
                <a:gd name="connsiteY1" fmla="*/ 1247991 h 1939485"/>
                <a:gd name="connsiteX2" fmla="*/ 2964228 w 2964228"/>
                <a:gd name="connsiteY2" fmla="*/ 0 h 1939485"/>
                <a:gd name="connsiteX3" fmla="*/ 1038449 w 2964228"/>
                <a:gd name="connsiteY3" fmla="*/ 1939485 h 1939485"/>
                <a:gd name="connsiteX0" fmla="*/ 1041817 w 2967596"/>
                <a:gd name="connsiteY0" fmla="*/ 1939485 h 1939485"/>
                <a:gd name="connsiteX1" fmla="*/ 0 w 2967596"/>
                <a:gd name="connsiteY1" fmla="*/ 1244608 h 1939485"/>
                <a:gd name="connsiteX2" fmla="*/ 2967596 w 2967596"/>
                <a:gd name="connsiteY2" fmla="*/ 0 h 1939485"/>
                <a:gd name="connsiteX3" fmla="*/ 1041817 w 2967596"/>
                <a:gd name="connsiteY3" fmla="*/ 1939485 h 193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7596" h="1939485">
                  <a:moveTo>
                    <a:pt x="1041817" y="1939485"/>
                  </a:moveTo>
                  <a:lnTo>
                    <a:pt x="0" y="1244608"/>
                  </a:lnTo>
                  <a:lnTo>
                    <a:pt x="2967596" y="0"/>
                  </a:lnTo>
                  <a:lnTo>
                    <a:pt x="1041817" y="1939485"/>
                  </a:lnTo>
                  <a:close/>
                </a:path>
              </a:pathLst>
            </a:custGeom>
            <a:blipFill dpi="0" rotWithShape="0">
              <a:blip r:embed="rId6" cstate="screen">
                <a:alphaModFix amt="74000"/>
                <a:duotone>
                  <a:prstClr val="black"/>
                  <a:srgbClr val="F8A74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Triângulo retângulo 76"/>
            <p:cNvSpPr/>
            <p:nvPr userDrawn="1"/>
          </p:nvSpPr>
          <p:spPr>
            <a:xfrm rot="8100000" flipH="1" flipV="1">
              <a:off x="7291148" y="315024"/>
              <a:ext cx="5029097" cy="171007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268209 w 5033589"/>
                <a:gd name="connsiteY0" fmla="*/ 0 h 1115765"/>
                <a:gd name="connsiteX1" fmla="*/ 0 w 5033589"/>
                <a:gd name="connsiteY1" fmla="*/ 994379 h 1115765"/>
                <a:gd name="connsiteX2" fmla="*/ 5033589 w 5033589"/>
                <a:gd name="connsiteY2" fmla="*/ 1115765 h 1115765"/>
                <a:gd name="connsiteX3" fmla="*/ 3268209 w 5033589"/>
                <a:gd name="connsiteY3" fmla="*/ 0 h 1115765"/>
                <a:gd name="connsiteX0" fmla="*/ 3304130 w 5033589"/>
                <a:gd name="connsiteY0" fmla="*/ 0 h 1708462"/>
                <a:gd name="connsiteX1" fmla="*/ 0 w 5033589"/>
                <a:gd name="connsiteY1" fmla="*/ 1587076 h 1708462"/>
                <a:gd name="connsiteX2" fmla="*/ 5033589 w 5033589"/>
                <a:gd name="connsiteY2" fmla="*/ 1708462 h 1708462"/>
                <a:gd name="connsiteX3" fmla="*/ 3304130 w 5033589"/>
                <a:gd name="connsiteY3" fmla="*/ 0 h 1708462"/>
                <a:gd name="connsiteX0" fmla="*/ 3308620 w 5033589"/>
                <a:gd name="connsiteY0" fmla="*/ 0 h 1712952"/>
                <a:gd name="connsiteX1" fmla="*/ 0 w 5033589"/>
                <a:gd name="connsiteY1" fmla="*/ 1591566 h 1712952"/>
                <a:gd name="connsiteX2" fmla="*/ 5033589 w 5033589"/>
                <a:gd name="connsiteY2" fmla="*/ 1712952 h 1712952"/>
                <a:gd name="connsiteX3" fmla="*/ 3308620 w 5033589"/>
                <a:gd name="connsiteY3" fmla="*/ 0 h 1712952"/>
                <a:gd name="connsiteX0" fmla="*/ 3317601 w 5033589"/>
                <a:gd name="connsiteY0" fmla="*/ 0 h 1708461"/>
                <a:gd name="connsiteX1" fmla="*/ 0 w 5033589"/>
                <a:gd name="connsiteY1" fmla="*/ 1587075 h 1708461"/>
                <a:gd name="connsiteX2" fmla="*/ 5033589 w 5033589"/>
                <a:gd name="connsiteY2" fmla="*/ 1708461 h 1708461"/>
                <a:gd name="connsiteX3" fmla="*/ 3317601 w 5033589"/>
                <a:gd name="connsiteY3" fmla="*/ 0 h 1708461"/>
                <a:gd name="connsiteX0" fmla="*/ 3319846 w 5033589"/>
                <a:gd name="connsiteY0" fmla="*/ 0 h 1715197"/>
                <a:gd name="connsiteX1" fmla="*/ 0 w 5033589"/>
                <a:gd name="connsiteY1" fmla="*/ 1593811 h 1715197"/>
                <a:gd name="connsiteX2" fmla="*/ 5033589 w 5033589"/>
                <a:gd name="connsiteY2" fmla="*/ 1715197 h 1715197"/>
                <a:gd name="connsiteX3" fmla="*/ 3319846 w 5033589"/>
                <a:gd name="connsiteY3" fmla="*/ 0 h 1715197"/>
                <a:gd name="connsiteX0" fmla="*/ 3314458 w 5033589"/>
                <a:gd name="connsiteY0" fmla="*/ 0 h 1709809"/>
                <a:gd name="connsiteX1" fmla="*/ 0 w 5033589"/>
                <a:gd name="connsiteY1" fmla="*/ 1588423 h 1709809"/>
                <a:gd name="connsiteX2" fmla="*/ 5033589 w 5033589"/>
                <a:gd name="connsiteY2" fmla="*/ 1709809 h 1709809"/>
                <a:gd name="connsiteX3" fmla="*/ 3314458 w 5033589"/>
                <a:gd name="connsiteY3" fmla="*/ 0 h 1709809"/>
                <a:gd name="connsiteX0" fmla="*/ 3314458 w 5035834"/>
                <a:gd name="connsiteY0" fmla="*/ 0 h 1707564"/>
                <a:gd name="connsiteX1" fmla="*/ 0 w 5035834"/>
                <a:gd name="connsiteY1" fmla="*/ 1588423 h 1707564"/>
                <a:gd name="connsiteX2" fmla="*/ 5035834 w 5035834"/>
                <a:gd name="connsiteY2" fmla="*/ 1707564 h 1707564"/>
                <a:gd name="connsiteX3" fmla="*/ 3314458 w 5035834"/>
                <a:gd name="connsiteY3" fmla="*/ 0 h 1707564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21193 w 5035834"/>
                <a:gd name="connsiteY0" fmla="*/ 0 h 1714298"/>
                <a:gd name="connsiteX1" fmla="*/ 0 w 5035834"/>
                <a:gd name="connsiteY1" fmla="*/ 1595157 h 1714298"/>
                <a:gd name="connsiteX2" fmla="*/ 5035834 w 5035834"/>
                <a:gd name="connsiteY2" fmla="*/ 1714298 h 1714298"/>
                <a:gd name="connsiteX3" fmla="*/ 3321193 w 5035834"/>
                <a:gd name="connsiteY3" fmla="*/ 0 h 1714298"/>
                <a:gd name="connsiteX0" fmla="*/ 3321193 w 5039201"/>
                <a:gd name="connsiteY0" fmla="*/ 0 h 1717665"/>
                <a:gd name="connsiteX1" fmla="*/ 0 w 5039201"/>
                <a:gd name="connsiteY1" fmla="*/ 1595157 h 1717665"/>
                <a:gd name="connsiteX2" fmla="*/ 5039201 w 5039201"/>
                <a:gd name="connsiteY2" fmla="*/ 1717665 h 1717665"/>
                <a:gd name="connsiteX3" fmla="*/ 3321193 w 5039201"/>
                <a:gd name="connsiteY3" fmla="*/ 0 h 1717665"/>
                <a:gd name="connsiteX0" fmla="*/ 3314458 w 5032466"/>
                <a:gd name="connsiteY0" fmla="*/ 0 h 1717665"/>
                <a:gd name="connsiteX1" fmla="*/ 0 w 5032466"/>
                <a:gd name="connsiteY1" fmla="*/ 1595157 h 1717665"/>
                <a:gd name="connsiteX2" fmla="*/ 5032466 w 5032466"/>
                <a:gd name="connsiteY2" fmla="*/ 1717665 h 1717665"/>
                <a:gd name="connsiteX3" fmla="*/ 3314458 w 5032466"/>
                <a:gd name="connsiteY3" fmla="*/ 0 h 1717665"/>
                <a:gd name="connsiteX0" fmla="*/ 3317825 w 5035833"/>
                <a:gd name="connsiteY0" fmla="*/ 0 h 1717665"/>
                <a:gd name="connsiteX1" fmla="*/ 0 w 5035833"/>
                <a:gd name="connsiteY1" fmla="*/ 1591790 h 1717665"/>
                <a:gd name="connsiteX2" fmla="*/ 5035833 w 5035833"/>
                <a:gd name="connsiteY2" fmla="*/ 1717665 h 1717665"/>
                <a:gd name="connsiteX3" fmla="*/ 3317825 w 5035833"/>
                <a:gd name="connsiteY3" fmla="*/ 0 h 1717665"/>
                <a:gd name="connsiteX0" fmla="*/ 3317825 w 5030781"/>
                <a:gd name="connsiteY0" fmla="*/ 0 h 1712613"/>
                <a:gd name="connsiteX1" fmla="*/ 0 w 5030781"/>
                <a:gd name="connsiteY1" fmla="*/ 1591790 h 1712613"/>
                <a:gd name="connsiteX2" fmla="*/ 5030781 w 5030781"/>
                <a:gd name="connsiteY2" fmla="*/ 1712613 h 1712613"/>
                <a:gd name="connsiteX3" fmla="*/ 3317825 w 5030781"/>
                <a:gd name="connsiteY3" fmla="*/ 0 h 1712613"/>
                <a:gd name="connsiteX0" fmla="*/ 3317825 w 5032465"/>
                <a:gd name="connsiteY0" fmla="*/ 0 h 1714297"/>
                <a:gd name="connsiteX1" fmla="*/ 0 w 5032465"/>
                <a:gd name="connsiteY1" fmla="*/ 1591790 h 1714297"/>
                <a:gd name="connsiteX2" fmla="*/ 5032465 w 5032465"/>
                <a:gd name="connsiteY2" fmla="*/ 1714297 h 1714297"/>
                <a:gd name="connsiteX3" fmla="*/ 3317825 w 5032465"/>
                <a:gd name="connsiteY3" fmla="*/ 0 h 1714297"/>
                <a:gd name="connsiteX0" fmla="*/ 3317825 w 5029097"/>
                <a:gd name="connsiteY0" fmla="*/ 0 h 1717680"/>
                <a:gd name="connsiteX1" fmla="*/ 0 w 5029097"/>
                <a:gd name="connsiteY1" fmla="*/ 1591790 h 1717680"/>
                <a:gd name="connsiteX2" fmla="*/ 5029097 w 5029097"/>
                <a:gd name="connsiteY2" fmla="*/ 1717680 h 1717680"/>
                <a:gd name="connsiteX3" fmla="*/ 3317825 w 5029097"/>
                <a:gd name="connsiteY3" fmla="*/ 0 h 171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9097" h="1717680">
                  <a:moveTo>
                    <a:pt x="3317825" y="0"/>
                  </a:moveTo>
                  <a:lnTo>
                    <a:pt x="0" y="1591790"/>
                  </a:lnTo>
                  <a:lnTo>
                    <a:pt x="5029097" y="1717680"/>
                  </a:lnTo>
                  <a:lnTo>
                    <a:pt x="3317825" y="0"/>
                  </a:lnTo>
                  <a:close/>
                </a:path>
              </a:pathLst>
            </a:custGeom>
            <a:blipFill dpi="0" rotWithShape="0">
              <a:blip r:embed="rId7" cstate="screen">
                <a:alphaModFix amt="74000"/>
                <a:duotone>
                  <a:prstClr val="black"/>
                  <a:srgbClr val="F7AA4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Triângulo retângulo 76"/>
            <p:cNvSpPr/>
            <p:nvPr userDrawn="1"/>
          </p:nvSpPr>
          <p:spPr>
            <a:xfrm rot="8100000" flipH="1" flipV="1">
              <a:off x="10483484" y="2734614"/>
              <a:ext cx="2496318" cy="258145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891168 w 1891168"/>
                <a:gd name="connsiteY0" fmla="*/ 694877 h 2539055"/>
                <a:gd name="connsiteX1" fmla="*/ 849351 w 1891168"/>
                <a:gd name="connsiteY1" fmla="*/ 0 h 2539055"/>
                <a:gd name="connsiteX2" fmla="*/ 0 w 1891168"/>
                <a:gd name="connsiteY2" fmla="*/ 2539055 h 2539055"/>
                <a:gd name="connsiteX3" fmla="*/ 1891168 w 1891168"/>
                <a:gd name="connsiteY3" fmla="*/ 694877 h 2539055"/>
                <a:gd name="connsiteX0" fmla="*/ 1897903 w 1897903"/>
                <a:gd name="connsiteY0" fmla="*/ 694877 h 2559260"/>
                <a:gd name="connsiteX1" fmla="*/ 856086 w 1897903"/>
                <a:gd name="connsiteY1" fmla="*/ 0 h 2559260"/>
                <a:gd name="connsiteX2" fmla="*/ 0 w 1897903"/>
                <a:gd name="connsiteY2" fmla="*/ 2559260 h 2559260"/>
                <a:gd name="connsiteX3" fmla="*/ 1897903 w 1897903"/>
                <a:gd name="connsiteY3" fmla="*/ 694877 h 2559260"/>
                <a:gd name="connsiteX0" fmla="*/ 1891168 w 1891168"/>
                <a:gd name="connsiteY0" fmla="*/ 694877 h 2565995"/>
                <a:gd name="connsiteX1" fmla="*/ 849351 w 1891168"/>
                <a:gd name="connsiteY1" fmla="*/ 0 h 2565995"/>
                <a:gd name="connsiteX2" fmla="*/ 0 w 1891168"/>
                <a:gd name="connsiteY2" fmla="*/ 2565995 h 2565995"/>
                <a:gd name="connsiteX3" fmla="*/ 1891168 w 1891168"/>
                <a:gd name="connsiteY3" fmla="*/ 694877 h 2565995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77698 w 1877698"/>
                <a:gd name="connsiteY0" fmla="*/ 694877 h 2572731"/>
                <a:gd name="connsiteX1" fmla="*/ 835881 w 1877698"/>
                <a:gd name="connsiteY1" fmla="*/ 0 h 2572731"/>
                <a:gd name="connsiteX2" fmla="*/ 0 w 1877698"/>
                <a:gd name="connsiteY2" fmla="*/ 2572731 h 2572731"/>
                <a:gd name="connsiteX3" fmla="*/ 1877698 w 1877698"/>
                <a:gd name="connsiteY3" fmla="*/ 694877 h 2572731"/>
                <a:gd name="connsiteX0" fmla="*/ 1894537 w 1894537"/>
                <a:gd name="connsiteY0" fmla="*/ 694877 h 2582833"/>
                <a:gd name="connsiteX1" fmla="*/ 852720 w 1894537"/>
                <a:gd name="connsiteY1" fmla="*/ 0 h 2582833"/>
                <a:gd name="connsiteX2" fmla="*/ 0 w 1894537"/>
                <a:gd name="connsiteY2" fmla="*/ 2582833 h 2582833"/>
                <a:gd name="connsiteX3" fmla="*/ 1894537 w 1894537"/>
                <a:gd name="connsiteY3" fmla="*/ 694877 h 2582833"/>
                <a:gd name="connsiteX0" fmla="*/ 1884435 w 1884435"/>
                <a:gd name="connsiteY0" fmla="*/ 694877 h 2586201"/>
                <a:gd name="connsiteX1" fmla="*/ 842618 w 1884435"/>
                <a:gd name="connsiteY1" fmla="*/ 0 h 2586201"/>
                <a:gd name="connsiteX2" fmla="*/ 0 w 1884435"/>
                <a:gd name="connsiteY2" fmla="*/ 2586201 h 2586201"/>
                <a:gd name="connsiteX3" fmla="*/ 1884435 w 1884435"/>
                <a:gd name="connsiteY3" fmla="*/ 694877 h 2586201"/>
                <a:gd name="connsiteX0" fmla="*/ 1891171 w 1891171"/>
                <a:gd name="connsiteY0" fmla="*/ 694877 h 2586201"/>
                <a:gd name="connsiteX1" fmla="*/ 849354 w 1891171"/>
                <a:gd name="connsiteY1" fmla="*/ 0 h 2586201"/>
                <a:gd name="connsiteX2" fmla="*/ 0 w 1891171"/>
                <a:gd name="connsiteY2" fmla="*/ 2586201 h 2586201"/>
                <a:gd name="connsiteX3" fmla="*/ 1891171 w 1891171"/>
                <a:gd name="connsiteY3" fmla="*/ 694877 h 2586201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0 w 1897906"/>
                <a:gd name="connsiteY2" fmla="*/ 2592936 h 2592936"/>
                <a:gd name="connsiteX3" fmla="*/ 1897906 w 1897906"/>
                <a:gd name="connsiteY3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2487900 w 2487900"/>
                <a:gd name="connsiteY0" fmla="*/ 694877 h 2592936"/>
                <a:gd name="connsiteX1" fmla="*/ 1446083 w 2487900"/>
                <a:gd name="connsiteY1" fmla="*/ 0 h 2592936"/>
                <a:gd name="connsiteX2" fmla="*/ 0 w 2487900"/>
                <a:gd name="connsiteY2" fmla="*/ 619771 h 2592936"/>
                <a:gd name="connsiteX3" fmla="*/ 589994 w 2487900"/>
                <a:gd name="connsiteY3" fmla="*/ 2592936 h 2592936"/>
                <a:gd name="connsiteX4" fmla="*/ 2487900 w 2487900"/>
                <a:gd name="connsiteY4" fmla="*/ 694877 h 2592936"/>
                <a:gd name="connsiteX0" fmla="*/ 2492952 w 2492952"/>
                <a:gd name="connsiteY0" fmla="*/ 694877 h 2592936"/>
                <a:gd name="connsiteX1" fmla="*/ 1451135 w 2492952"/>
                <a:gd name="connsiteY1" fmla="*/ 0 h 2592936"/>
                <a:gd name="connsiteX2" fmla="*/ 0 w 2492952"/>
                <a:gd name="connsiteY2" fmla="*/ 618087 h 2592936"/>
                <a:gd name="connsiteX3" fmla="*/ 595046 w 2492952"/>
                <a:gd name="connsiteY3" fmla="*/ 2592936 h 2592936"/>
                <a:gd name="connsiteX4" fmla="*/ 2492952 w 2492952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5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89584 w 2489584"/>
                <a:gd name="connsiteY0" fmla="*/ 694877 h 2592936"/>
                <a:gd name="connsiteX1" fmla="*/ 1447767 w 2489584"/>
                <a:gd name="connsiteY1" fmla="*/ 0 h 2592936"/>
                <a:gd name="connsiteX2" fmla="*/ 0 w 2489584"/>
                <a:gd name="connsiteY2" fmla="*/ 607940 h 2592936"/>
                <a:gd name="connsiteX3" fmla="*/ 591678 w 2489584"/>
                <a:gd name="connsiteY3" fmla="*/ 2592936 h 2592936"/>
                <a:gd name="connsiteX4" fmla="*/ 2489584 w 2489584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6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04558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11324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6318 w 2496318"/>
                <a:gd name="connsiteY0" fmla="*/ 694877 h 2592936"/>
                <a:gd name="connsiteX1" fmla="*/ 1454501 w 2496318"/>
                <a:gd name="connsiteY1" fmla="*/ 0 h 2592936"/>
                <a:gd name="connsiteX2" fmla="*/ 0 w 2496318"/>
                <a:gd name="connsiteY2" fmla="*/ 607941 h 2592936"/>
                <a:gd name="connsiteX3" fmla="*/ 598412 w 2496318"/>
                <a:gd name="connsiteY3" fmla="*/ 2592936 h 2592936"/>
                <a:gd name="connsiteX4" fmla="*/ 2496318 w 2496318"/>
                <a:gd name="connsiteY4" fmla="*/ 694877 h 259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318" h="2592936">
                  <a:moveTo>
                    <a:pt x="2496318" y="694877"/>
                  </a:moveTo>
                  <a:lnTo>
                    <a:pt x="1454501" y="0"/>
                  </a:lnTo>
                  <a:lnTo>
                    <a:pt x="0" y="607941"/>
                  </a:lnTo>
                  <a:lnTo>
                    <a:pt x="598412" y="2592936"/>
                  </a:lnTo>
                  <a:lnTo>
                    <a:pt x="2496318" y="694877"/>
                  </a:lnTo>
                  <a:close/>
                </a:path>
              </a:pathLst>
            </a:custGeom>
            <a:blipFill dpi="0" rotWithShape="0">
              <a:blip r:embed="rId8" cstate="screen">
                <a:alphaModFix amt="73000"/>
                <a:duotone>
                  <a:prstClr val="black"/>
                  <a:srgbClr val="F9B76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Triângulo retângulo 76"/>
            <p:cNvSpPr/>
            <p:nvPr userDrawn="1"/>
          </p:nvSpPr>
          <p:spPr>
            <a:xfrm rot="8100000">
              <a:off x="8026484" y="5006375"/>
              <a:ext cx="3833469" cy="340120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5788 h 3396038"/>
                <a:gd name="connsiteX1" fmla="*/ 447535 w 3843573"/>
                <a:gd name="connsiteY1" fmla="*/ 0 h 3396038"/>
                <a:gd name="connsiteX2" fmla="*/ 3843573 w 3843573"/>
                <a:gd name="connsiteY2" fmla="*/ 3396038 h 3396038"/>
                <a:gd name="connsiteX3" fmla="*/ 0 w 3843573"/>
                <a:gd name="connsiteY3" fmla="*/ 3015788 h 3396038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09054 h 3389304"/>
                <a:gd name="connsiteX1" fmla="*/ 447534 w 3843573"/>
                <a:gd name="connsiteY1" fmla="*/ 0 h 3389304"/>
                <a:gd name="connsiteX2" fmla="*/ 3843573 w 3843573"/>
                <a:gd name="connsiteY2" fmla="*/ 3389304 h 3389304"/>
                <a:gd name="connsiteX3" fmla="*/ 0 w 3843573"/>
                <a:gd name="connsiteY3" fmla="*/ 3009054 h 3389304"/>
                <a:gd name="connsiteX0" fmla="*/ 0 w 3843573"/>
                <a:gd name="connsiteY0" fmla="*/ 3012422 h 3392672"/>
                <a:gd name="connsiteX1" fmla="*/ 444166 w 3843573"/>
                <a:gd name="connsiteY1" fmla="*/ 0 h 3392672"/>
                <a:gd name="connsiteX2" fmla="*/ 3843573 w 3843573"/>
                <a:gd name="connsiteY2" fmla="*/ 3392672 h 3392672"/>
                <a:gd name="connsiteX3" fmla="*/ 0 w 3843573"/>
                <a:gd name="connsiteY3" fmla="*/ 3012422 h 3392672"/>
                <a:gd name="connsiteX0" fmla="*/ 0 w 3843573"/>
                <a:gd name="connsiteY0" fmla="*/ 3015790 h 3396040"/>
                <a:gd name="connsiteX1" fmla="*/ 440799 w 3843573"/>
                <a:gd name="connsiteY1" fmla="*/ 0 h 3396040"/>
                <a:gd name="connsiteX2" fmla="*/ 3843573 w 3843573"/>
                <a:gd name="connsiteY2" fmla="*/ 3396040 h 3396040"/>
                <a:gd name="connsiteX3" fmla="*/ 0 w 3843573"/>
                <a:gd name="connsiteY3" fmla="*/ 3015790 h 3396040"/>
                <a:gd name="connsiteX0" fmla="*/ 0 w 3840205"/>
                <a:gd name="connsiteY0" fmla="*/ 3019173 h 3396040"/>
                <a:gd name="connsiteX1" fmla="*/ 437431 w 3840205"/>
                <a:gd name="connsiteY1" fmla="*/ 0 h 3396040"/>
                <a:gd name="connsiteX2" fmla="*/ 3840205 w 3840205"/>
                <a:gd name="connsiteY2" fmla="*/ 3396040 h 3396040"/>
                <a:gd name="connsiteX3" fmla="*/ 0 w 3840205"/>
                <a:gd name="connsiteY3" fmla="*/ 3019173 h 3396040"/>
                <a:gd name="connsiteX0" fmla="*/ 0 w 3840205"/>
                <a:gd name="connsiteY0" fmla="*/ 3025938 h 3402805"/>
                <a:gd name="connsiteX1" fmla="*/ 430696 w 3840205"/>
                <a:gd name="connsiteY1" fmla="*/ 0 h 3402805"/>
                <a:gd name="connsiteX2" fmla="*/ 3840205 w 3840205"/>
                <a:gd name="connsiteY2" fmla="*/ 3402805 h 3402805"/>
                <a:gd name="connsiteX3" fmla="*/ 0 w 3840205"/>
                <a:gd name="connsiteY3" fmla="*/ 3025938 h 3402805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33469"/>
                <a:gd name="connsiteY0" fmla="*/ 3032704 h 3409570"/>
                <a:gd name="connsiteX1" fmla="*/ 430696 w 3833469"/>
                <a:gd name="connsiteY1" fmla="*/ 0 h 3409570"/>
                <a:gd name="connsiteX2" fmla="*/ 3833469 w 3833469"/>
                <a:gd name="connsiteY2" fmla="*/ 3409570 h 3409570"/>
                <a:gd name="connsiteX3" fmla="*/ 0 w 3833469"/>
                <a:gd name="connsiteY3" fmla="*/ 3032704 h 3409570"/>
                <a:gd name="connsiteX0" fmla="*/ 0 w 3833469"/>
                <a:gd name="connsiteY0" fmla="*/ 3036086 h 3412952"/>
                <a:gd name="connsiteX1" fmla="*/ 427329 w 3833469"/>
                <a:gd name="connsiteY1" fmla="*/ 0 h 3412952"/>
                <a:gd name="connsiteX2" fmla="*/ 3833469 w 3833469"/>
                <a:gd name="connsiteY2" fmla="*/ 3412952 h 3412952"/>
                <a:gd name="connsiteX3" fmla="*/ 0 w 3833469"/>
                <a:gd name="connsiteY3" fmla="*/ 3036086 h 3412952"/>
                <a:gd name="connsiteX0" fmla="*/ 0 w 3833469"/>
                <a:gd name="connsiteY0" fmla="*/ 3039468 h 3416334"/>
                <a:gd name="connsiteX1" fmla="*/ 430697 w 3833469"/>
                <a:gd name="connsiteY1" fmla="*/ 0 h 3416334"/>
                <a:gd name="connsiteX2" fmla="*/ 3833469 w 3833469"/>
                <a:gd name="connsiteY2" fmla="*/ 3416334 h 3416334"/>
                <a:gd name="connsiteX3" fmla="*/ 0 w 3833469"/>
                <a:gd name="connsiteY3" fmla="*/ 3039468 h 341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3469" h="3416334">
                  <a:moveTo>
                    <a:pt x="0" y="3039468"/>
                  </a:moveTo>
                  <a:lnTo>
                    <a:pt x="430697" y="0"/>
                  </a:lnTo>
                  <a:lnTo>
                    <a:pt x="3833469" y="3416334"/>
                  </a:lnTo>
                  <a:lnTo>
                    <a:pt x="0" y="3039468"/>
                  </a:lnTo>
                  <a:close/>
                </a:path>
              </a:pathLst>
            </a:custGeom>
            <a:blipFill dpi="0" rotWithShape="0">
              <a:blip r:embed="rId9" cstate="screen">
                <a:alphaModFix amt="72000"/>
                <a:duotone>
                  <a:prstClr val="black"/>
                  <a:srgbClr val="10628A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Triângulo retângulo 76"/>
            <p:cNvSpPr/>
            <p:nvPr userDrawn="1"/>
          </p:nvSpPr>
          <p:spPr>
            <a:xfrm rot="8100000">
              <a:off x="6393654" y="4092562"/>
              <a:ext cx="3836071" cy="197652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3846175"/>
                <a:gd name="connsiteY0" fmla="*/ 1981935 h 1981935"/>
                <a:gd name="connsiteX1" fmla="*/ 0 w 3846175"/>
                <a:gd name="connsiteY1" fmla="*/ 0 h 1981935"/>
                <a:gd name="connsiteX2" fmla="*/ 3846175 w 3846175"/>
                <a:gd name="connsiteY2" fmla="*/ 382039 h 1981935"/>
                <a:gd name="connsiteX3" fmla="*/ 599789 w 3846175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6421 w 3836071"/>
                <a:gd name="connsiteY0" fmla="*/ 1985318 h 1985318"/>
                <a:gd name="connsiteX1" fmla="*/ 0 w 3836071"/>
                <a:gd name="connsiteY1" fmla="*/ 0 h 1985318"/>
                <a:gd name="connsiteX2" fmla="*/ 3836071 w 3836071"/>
                <a:gd name="connsiteY2" fmla="*/ 385422 h 1985318"/>
                <a:gd name="connsiteX3" fmla="*/ 596421 w 3836071"/>
                <a:gd name="connsiteY3" fmla="*/ 1985318 h 19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071" h="1985318">
                  <a:moveTo>
                    <a:pt x="596421" y="1985318"/>
                  </a:moveTo>
                  <a:lnTo>
                    <a:pt x="0" y="0"/>
                  </a:lnTo>
                  <a:lnTo>
                    <a:pt x="3836071" y="385422"/>
                  </a:lnTo>
                  <a:lnTo>
                    <a:pt x="596421" y="1985318"/>
                  </a:lnTo>
                  <a:close/>
                </a:path>
              </a:pathLst>
            </a:custGeom>
            <a:blipFill dpi="0" rotWithShape="0">
              <a:blip r:embed="rId10" cstate="screen">
                <a:alphaModFix amt="65000"/>
                <a:duotone>
                  <a:prstClr val="black"/>
                  <a:srgbClr val="00578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1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217223"/>
            <a:ext cx="3259336" cy="1631168"/>
          </a:xfrm>
          <a:prstGeom prst="rect">
            <a:avLst/>
          </a:prstGeom>
        </p:spPr>
      </p:pic>
      <p:sp>
        <p:nvSpPr>
          <p:cNvPr id="1025" name="Título 1024"/>
          <p:cNvSpPr>
            <a:spLocks noGrp="1"/>
          </p:cNvSpPr>
          <p:nvPr userDrawn="1">
            <p:ph type="title"/>
          </p:nvPr>
        </p:nvSpPr>
        <p:spPr>
          <a:xfrm>
            <a:off x="190498" y="2817712"/>
            <a:ext cx="8568210" cy="514814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00487E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3" name="Espaço Reservado para Texto 2"/>
          <p:cNvSpPr>
            <a:spLocks noGrp="1"/>
          </p:cNvSpPr>
          <p:nvPr userDrawn="1">
            <p:ph type="body" idx="10"/>
          </p:nvPr>
        </p:nvSpPr>
        <p:spPr>
          <a:xfrm>
            <a:off x="190499" y="5966058"/>
            <a:ext cx="4583282" cy="37884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26" name="Espaço Reservado para Texto 2"/>
          <p:cNvSpPr>
            <a:spLocks noGrp="1"/>
          </p:cNvSpPr>
          <p:nvPr userDrawn="1">
            <p:ph type="body" idx="11"/>
          </p:nvPr>
        </p:nvSpPr>
        <p:spPr>
          <a:xfrm>
            <a:off x="190499" y="6376140"/>
            <a:ext cx="4583282" cy="340490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>
                <a:solidFill>
                  <a:srgbClr val="8E98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1" name="Espaço Reservado para Texto 2"/>
          <p:cNvSpPr>
            <a:spLocks noGrp="1"/>
          </p:cNvSpPr>
          <p:nvPr>
            <p:ph type="body" idx="12"/>
          </p:nvPr>
        </p:nvSpPr>
        <p:spPr>
          <a:xfrm>
            <a:off x="5565067" y="6337788"/>
            <a:ext cx="1022284" cy="37884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600"/>
              </a:spcBef>
              <a:buNone/>
              <a:defRPr sz="1600" b="0">
                <a:solidFill>
                  <a:srgbClr val="8E98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255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1025" grpId="0"/>
      <p:bldP spid="10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7558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120">
          <p15:clr>
            <a:srgbClr val="FBAE40"/>
          </p15:clr>
        </p15:guide>
        <p15:guide id="5" orient="horz" pos="38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tângulo 1032"/>
          <p:cNvSpPr/>
          <p:nvPr userDrawn="1"/>
        </p:nvSpPr>
        <p:spPr>
          <a:xfrm>
            <a:off x="-19050" y="-12804"/>
            <a:ext cx="12208049" cy="689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 userDrawn="1"/>
        </p:nvSpPr>
        <p:spPr>
          <a:xfrm>
            <a:off x="0" y="1344716"/>
            <a:ext cx="12163621" cy="448255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pt-BR"/>
          </a:p>
        </p:txBody>
      </p:sp>
      <p:sp>
        <p:nvSpPr>
          <p:cNvPr id="1030" name="Retângulo 1029"/>
          <p:cNvSpPr/>
          <p:nvPr userDrawn="1"/>
        </p:nvSpPr>
        <p:spPr>
          <a:xfrm>
            <a:off x="0" y="5820604"/>
            <a:ext cx="7802069" cy="1034813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95676" y="5149686"/>
            <a:ext cx="1195214" cy="1195214"/>
            <a:chOff x="6612814" y="-1003820"/>
            <a:chExt cx="1003050" cy="1003050"/>
          </a:xfrm>
        </p:grpSpPr>
        <p:sp>
          <p:nvSpPr>
            <p:cNvPr id="11" name="Arco 10"/>
            <p:cNvSpPr/>
            <p:nvPr userDrawn="1"/>
          </p:nvSpPr>
          <p:spPr>
            <a:xfrm>
              <a:off x="6612814" y="-1003820"/>
              <a:ext cx="1003050" cy="1003050"/>
            </a:xfrm>
            <a:prstGeom prst="arc">
              <a:avLst>
                <a:gd name="adj1" fmla="val 19171713"/>
                <a:gd name="adj2" fmla="val 16940174"/>
              </a:avLst>
            </a:prstGeom>
            <a:noFill/>
            <a:ln w="1270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Arco 11"/>
            <p:cNvSpPr/>
            <p:nvPr userDrawn="1"/>
          </p:nvSpPr>
          <p:spPr>
            <a:xfrm>
              <a:off x="6636711" y="-979923"/>
              <a:ext cx="955256" cy="955256"/>
            </a:xfrm>
            <a:prstGeom prst="arc">
              <a:avLst>
                <a:gd name="adj1" fmla="val 14425091"/>
                <a:gd name="adj2" fmla="val 15952308"/>
              </a:avLst>
            </a:prstGeom>
            <a:noFill/>
            <a:ln w="5715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Arco 12"/>
            <p:cNvSpPr/>
            <p:nvPr userDrawn="1"/>
          </p:nvSpPr>
          <p:spPr>
            <a:xfrm>
              <a:off x="6641474" y="-979923"/>
              <a:ext cx="955256" cy="955256"/>
            </a:xfrm>
            <a:prstGeom prst="arc">
              <a:avLst>
                <a:gd name="adj1" fmla="val 21051066"/>
                <a:gd name="adj2" fmla="val 1122306"/>
              </a:avLst>
            </a:prstGeom>
            <a:noFill/>
            <a:ln w="5715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 userDrawn="1"/>
          </p:nvSpPr>
          <p:spPr>
            <a:xfrm>
              <a:off x="6773671" y="-838200"/>
              <a:ext cx="671810" cy="671810"/>
            </a:xfrm>
            <a:prstGeom prst="ellipse">
              <a:avLst/>
            </a:pr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Imagem 1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650" t="29782" r="36724" b="38112"/>
            <a:stretch/>
          </p:blipFill>
          <p:spPr>
            <a:xfrm>
              <a:off x="6895301" y="-794277"/>
              <a:ext cx="428550" cy="469664"/>
            </a:xfrm>
            <a:prstGeom prst="rect">
              <a:avLst/>
            </a:prstGeom>
          </p:spPr>
        </p:pic>
        <p:sp>
          <p:nvSpPr>
            <p:cNvPr id="10" name="Elipse 9"/>
            <p:cNvSpPr/>
            <p:nvPr userDrawn="1"/>
          </p:nvSpPr>
          <p:spPr>
            <a:xfrm>
              <a:off x="6677652" y="-938982"/>
              <a:ext cx="873374" cy="873374"/>
            </a:xfrm>
            <a:prstGeom prst="ellipse">
              <a:avLst/>
            </a:prstGeom>
            <a:noFill/>
            <a:ln w="5715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4742501" y="5882570"/>
            <a:ext cx="835903" cy="848476"/>
            <a:chOff x="3924506" y="-545883"/>
            <a:chExt cx="685594" cy="695906"/>
          </a:xfrm>
        </p:grpSpPr>
        <p:sp>
          <p:nvSpPr>
            <p:cNvPr id="18" name="Elipse 17"/>
            <p:cNvSpPr/>
            <p:nvPr userDrawn="1"/>
          </p:nvSpPr>
          <p:spPr>
            <a:xfrm>
              <a:off x="4100740" y="-366999"/>
              <a:ext cx="333127" cy="338138"/>
            </a:xfrm>
            <a:prstGeom prst="ellipse">
              <a:avLst/>
            </a:pr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/>
            <p:nvPr userDrawn="1"/>
          </p:nvSpPr>
          <p:spPr>
            <a:xfrm>
              <a:off x="4060702" y="-407638"/>
              <a:ext cx="413202" cy="419416"/>
            </a:xfrm>
            <a:prstGeom prst="ellipse">
              <a:avLst/>
            </a:pr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Arco 21"/>
            <p:cNvSpPr/>
            <p:nvPr userDrawn="1"/>
          </p:nvSpPr>
          <p:spPr>
            <a:xfrm>
              <a:off x="3924506" y="-545883"/>
              <a:ext cx="685594" cy="695906"/>
            </a:xfrm>
            <a:prstGeom prst="arc">
              <a:avLst>
                <a:gd name="adj1" fmla="val 12047541"/>
                <a:gd name="adj2" fmla="val 17260625"/>
              </a:avLst>
            </a:prstGeom>
            <a:noFill/>
            <a:ln w="1270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Arco 20"/>
            <p:cNvSpPr/>
            <p:nvPr userDrawn="1"/>
          </p:nvSpPr>
          <p:spPr>
            <a:xfrm>
              <a:off x="3924506" y="-545883"/>
              <a:ext cx="685594" cy="695906"/>
            </a:xfrm>
            <a:prstGeom prst="arc">
              <a:avLst>
                <a:gd name="adj1" fmla="val 19406804"/>
                <a:gd name="adj2" fmla="val 8863066"/>
              </a:avLst>
            </a:prstGeom>
            <a:noFill/>
            <a:ln w="12700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 userDrawn="1"/>
          </p:nvSpPr>
          <p:spPr>
            <a:xfrm>
              <a:off x="4211282" y="-254795"/>
              <a:ext cx="112044" cy="113730"/>
            </a:xfrm>
            <a:prstGeom prst="ellipse">
              <a:avLst/>
            </a:prstGeom>
            <a:solidFill>
              <a:srgbClr val="8E989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Forma livre 24"/>
          <p:cNvSpPr/>
          <p:nvPr userDrawn="1"/>
        </p:nvSpPr>
        <p:spPr>
          <a:xfrm>
            <a:off x="5154521" y="6052403"/>
            <a:ext cx="2014898" cy="795508"/>
          </a:xfrm>
          <a:custGeom>
            <a:avLst/>
            <a:gdLst>
              <a:gd name="connsiteX0" fmla="*/ 0 w 1652587"/>
              <a:gd name="connsiteY0" fmla="*/ 652463 h 652463"/>
              <a:gd name="connsiteX1" fmla="*/ 0 w 1652587"/>
              <a:gd name="connsiteY1" fmla="*/ 209550 h 652463"/>
              <a:gd name="connsiteX2" fmla="*/ 1181100 w 1652587"/>
              <a:gd name="connsiteY2" fmla="*/ 209550 h 652463"/>
              <a:gd name="connsiteX3" fmla="*/ 1390650 w 1652587"/>
              <a:gd name="connsiteY3" fmla="*/ 0 h 652463"/>
              <a:gd name="connsiteX4" fmla="*/ 1652587 w 1652587"/>
              <a:gd name="connsiteY4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587" h="652463">
                <a:moveTo>
                  <a:pt x="0" y="652463"/>
                </a:moveTo>
                <a:lnTo>
                  <a:pt x="0" y="209550"/>
                </a:lnTo>
                <a:lnTo>
                  <a:pt x="1181100" y="209550"/>
                </a:lnTo>
                <a:lnTo>
                  <a:pt x="1390650" y="0"/>
                </a:lnTo>
                <a:lnTo>
                  <a:pt x="1652587" y="0"/>
                </a:lnTo>
              </a:path>
            </a:pathLst>
          </a:custGeom>
          <a:noFill/>
          <a:ln w="9525">
            <a:solidFill>
              <a:srgbClr val="8E9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6" name="Grupo 105"/>
          <p:cNvGrpSpPr/>
          <p:nvPr userDrawn="1"/>
        </p:nvGrpSpPr>
        <p:grpSpPr>
          <a:xfrm>
            <a:off x="6394300" y="315024"/>
            <a:ext cx="6932010" cy="8092556"/>
            <a:chOff x="6393654" y="315024"/>
            <a:chExt cx="6932010" cy="8092556"/>
          </a:xfrm>
        </p:grpSpPr>
        <p:sp>
          <p:nvSpPr>
            <p:cNvPr id="107" name="Triângulo retângulo 76"/>
            <p:cNvSpPr/>
            <p:nvPr userDrawn="1"/>
          </p:nvSpPr>
          <p:spPr>
            <a:xfrm rot="8100000">
              <a:off x="10975307" y="3917253"/>
              <a:ext cx="1028783" cy="3016137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4441658"/>
                <a:gd name="connsiteY0" fmla="*/ 1045071 h 3402773"/>
                <a:gd name="connsiteX1" fmla="*/ 1038885 w 4441658"/>
                <a:gd name="connsiteY1" fmla="*/ 0 h 3402773"/>
                <a:gd name="connsiteX2" fmla="*/ 4441658 w 4441658"/>
                <a:gd name="connsiteY2" fmla="*/ 3402773 h 3402773"/>
                <a:gd name="connsiteX3" fmla="*/ 0 w 4441658"/>
                <a:gd name="connsiteY3" fmla="*/ 1045071 h 3402773"/>
                <a:gd name="connsiteX0" fmla="*/ 0 w 1038885"/>
                <a:gd name="connsiteY0" fmla="*/ 1045071 h 2950946"/>
                <a:gd name="connsiteX1" fmla="*/ 1038885 w 1038885"/>
                <a:gd name="connsiteY1" fmla="*/ 0 h 2950946"/>
                <a:gd name="connsiteX2" fmla="*/ 624509 w 1038885"/>
                <a:gd name="connsiteY2" fmla="*/ 2950946 h 2950946"/>
                <a:gd name="connsiteX3" fmla="*/ 0 w 1038885"/>
                <a:gd name="connsiteY3" fmla="*/ 1045071 h 2950946"/>
                <a:gd name="connsiteX0" fmla="*/ 0 w 1038885"/>
                <a:gd name="connsiteY0" fmla="*/ 1045071 h 3013247"/>
                <a:gd name="connsiteX1" fmla="*/ 1038885 w 1038885"/>
                <a:gd name="connsiteY1" fmla="*/ 0 h 3013247"/>
                <a:gd name="connsiteX2" fmla="*/ 599251 w 1038885"/>
                <a:gd name="connsiteY2" fmla="*/ 3013247 h 3013247"/>
                <a:gd name="connsiteX3" fmla="*/ 0 w 1038885"/>
                <a:gd name="connsiteY3" fmla="*/ 1045071 h 3013247"/>
                <a:gd name="connsiteX0" fmla="*/ 0 w 1038885"/>
                <a:gd name="connsiteY0" fmla="*/ 1045071 h 3026717"/>
                <a:gd name="connsiteX1" fmla="*/ 1038885 w 1038885"/>
                <a:gd name="connsiteY1" fmla="*/ 0 h 3026717"/>
                <a:gd name="connsiteX2" fmla="*/ 603742 w 1038885"/>
                <a:gd name="connsiteY2" fmla="*/ 3026717 h 3026717"/>
                <a:gd name="connsiteX3" fmla="*/ 0 w 1038885"/>
                <a:gd name="connsiteY3" fmla="*/ 1045071 h 3026717"/>
                <a:gd name="connsiteX0" fmla="*/ 0 w 1038885"/>
                <a:gd name="connsiteY0" fmla="*/ 1045071 h 3019982"/>
                <a:gd name="connsiteX1" fmla="*/ 1038885 w 1038885"/>
                <a:gd name="connsiteY1" fmla="*/ 0 h 3019982"/>
                <a:gd name="connsiteX2" fmla="*/ 605987 w 1038885"/>
                <a:gd name="connsiteY2" fmla="*/ 3019982 h 3019982"/>
                <a:gd name="connsiteX3" fmla="*/ 0 w 1038885"/>
                <a:gd name="connsiteY3" fmla="*/ 1045071 h 3019982"/>
                <a:gd name="connsiteX0" fmla="*/ 0 w 1038885"/>
                <a:gd name="connsiteY0" fmla="*/ 1045071 h 3028961"/>
                <a:gd name="connsiteX1" fmla="*/ 1038885 w 1038885"/>
                <a:gd name="connsiteY1" fmla="*/ 0 h 3028961"/>
                <a:gd name="connsiteX2" fmla="*/ 605987 w 1038885"/>
                <a:gd name="connsiteY2" fmla="*/ 3028961 h 3028961"/>
                <a:gd name="connsiteX3" fmla="*/ 0 w 1038885"/>
                <a:gd name="connsiteY3" fmla="*/ 1045071 h 3028961"/>
                <a:gd name="connsiteX0" fmla="*/ 0 w 1038885"/>
                <a:gd name="connsiteY0" fmla="*/ 1045071 h 3037941"/>
                <a:gd name="connsiteX1" fmla="*/ 1038885 w 1038885"/>
                <a:gd name="connsiteY1" fmla="*/ 0 h 3037941"/>
                <a:gd name="connsiteX2" fmla="*/ 605987 w 1038885"/>
                <a:gd name="connsiteY2" fmla="*/ 3037941 h 3037941"/>
                <a:gd name="connsiteX3" fmla="*/ 0 w 1038885"/>
                <a:gd name="connsiteY3" fmla="*/ 1045071 h 3037941"/>
                <a:gd name="connsiteX0" fmla="*/ 0 w 1038885"/>
                <a:gd name="connsiteY0" fmla="*/ 1045071 h 3031206"/>
                <a:gd name="connsiteX1" fmla="*/ 1038885 w 1038885"/>
                <a:gd name="connsiteY1" fmla="*/ 0 h 3031206"/>
                <a:gd name="connsiteX2" fmla="*/ 603742 w 1038885"/>
                <a:gd name="connsiteY2" fmla="*/ 3031206 h 3031206"/>
                <a:gd name="connsiteX3" fmla="*/ 0 w 1038885"/>
                <a:gd name="connsiteY3" fmla="*/ 1045071 h 3031206"/>
                <a:gd name="connsiteX0" fmla="*/ 0 w 1038885"/>
                <a:gd name="connsiteY0" fmla="*/ 1045071 h 3024471"/>
                <a:gd name="connsiteX1" fmla="*/ 1038885 w 1038885"/>
                <a:gd name="connsiteY1" fmla="*/ 0 h 3024471"/>
                <a:gd name="connsiteX2" fmla="*/ 605986 w 1038885"/>
                <a:gd name="connsiteY2" fmla="*/ 3024471 h 3024471"/>
                <a:gd name="connsiteX3" fmla="*/ 0 w 1038885"/>
                <a:gd name="connsiteY3" fmla="*/ 1045071 h 3024471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4302 w 1038885"/>
                <a:gd name="connsiteY2" fmla="*/ 3026155 h 3026155"/>
                <a:gd name="connsiteX3" fmla="*/ 0 w 1038885"/>
                <a:gd name="connsiteY3" fmla="*/ 1045071 h 3026155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0935 w 1038885"/>
                <a:gd name="connsiteY2" fmla="*/ 3026155 h 3026155"/>
                <a:gd name="connsiteX3" fmla="*/ 0 w 1038885"/>
                <a:gd name="connsiteY3" fmla="*/ 1045071 h 3026155"/>
                <a:gd name="connsiteX0" fmla="*/ 0 w 1042253"/>
                <a:gd name="connsiteY0" fmla="*/ 1041703 h 3022787"/>
                <a:gd name="connsiteX1" fmla="*/ 1042253 w 1042253"/>
                <a:gd name="connsiteY1" fmla="*/ 0 h 3022787"/>
                <a:gd name="connsiteX2" fmla="*/ 600935 w 1042253"/>
                <a:gd name="connsiteY2" fmla="*/ 3022787 h 3022787"/>
                <a:gd name="connsiteX3" fmla="*/ 0 w 1042253"/>
                <a:gd name="connsiteY3" fmla="*/ 1041703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5518"/>
                <a:gd name="connsiteY0" fmla="*/ 1028173 h 3019405"/>
                <a:gd name="connsiteX1" fmla="*/ 1035518 w 1035518"/>
                <a:gd name="connsiteY1" fmla="*/ 0 h 3019405"/>
                <a:gd name="connsiteX2" fmla="*/ 597568 w 1035518"/>
                <a:gd name="connsiteY2" fmla="*/ 3019405 h 3019405"/>
                <a:gd name="connsiteX3" fmla="*/ 0 w 1035518"/>
                <a:gd name="connsiteY3" fmla="*/ 1028173 h 3019405"/>
                <a:gd name="connsiteX0" fmla="*/ 0 w 1028783"/>
                <a:gd name="connsiteY0" fmla="*/ 1034937 h 3026169"/>
                <a:gd name="connsiteX1" fmla="*/ 1028783 w 1028783"/>
                <a:gd name="connsiteY1" fmla="*/ 0 h 3026169"/>
                <a:gd name="connsiteX2" fmla="*/ 597568 w 1028783"/>
                <a:gd name="connsiteY2" fmla="*/ 3026169 h 3026169"/>
                <a:gd name="connsiteX3" fmla="*/ 0 w 1028783"/>
                <a:gd name="connsiteY3" fmla="*/ 1034937 h 3026169"/>
                <a:gd name="connsiteX0" fmla="*/ 0 w 1028783"/>
                <a:gd name="connsiteY0" fmla="*/ 1034937 h 3029553"/>
                <a:gd name="connsiteX1" fmla="*/ 1028783 w 1028783"/>
                <a:gd name="connsiteY1" fmla="*/ 0 h 3029553"/>
                <a:gd name="connsiteX2" fmla="*/ 600936 w 1028783"/>
                <a:gd name="connsiteY2" fmla="*/ 3029553 h 3029553"/>
                <a:gd name="connsiteX3" fmla="*/ 0 w 1028783"/>
                <a:gd name="connsiteY3" fmla="*/ 1034937 h 302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83" h="3029553">
                  <a:moveTo>
                    <a:pt x="0" y="1034937"/>
                  </a:moveTo>
                  <a:lnTo>
                    <a:pt x="1028783" y="0"/>
                  </a:lnTo>
                  <a:lnTo>
                    <a:pt x="600936" y="3029553"/>
                  </a:lnTo>
                  <a:lnTo>
                    <a:pt x="0" y="1034937"/>
                  </a:lnTo>
                  <a:close/>
                </a:path>
              </a:pathLst>
            </a:custGeom>
            <a:solidFill>
              <a:srgbClr val="236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Triângulo retângulo 76"/>
            <p:cNvSpPr/>
            <p:nvPr userDrawn="1"/>
          </p:nvSpPr>
          <p:spPr>
            <a:xfrm rot="8100000" flipH="1" flipV="1">
              <a:off x="8290392" y="1483183"/>
              <a:ext cx="5035272" cy="137031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2046894 w 5035835"/>
                <a:gd name="connsiteY0" fmla="*/ 1376409 h 1376409"/>
                <a:gd name="connsiteX1" fmla="*/ 0 w 5035835"/>
                <a:gd name="connsiteY1" fmla="*/ 0 h 1376409"/>
                <a:gd name="connsiteX2" fmla="*/ 5035835 w 5035835"/>
                <a:gd name="connsiteY2" fmla="*/ 123631 h 1376409"/>
                <a:gd name="connsiteX3" fmla="*/ 2046894 w 5035835"/>
                <a:gd name="connsiteY3" fmla="*/ 1376409 h 1376409"/>
                <a:gd name="connsiteX0" fmla="*/ 2046894 w 5026855"/>
                <a:gd name="connsiteY0" fmla="*/ 1376409 h 1376409"/>
                <a:gd name="connsiteX1" fmla="*/ 0 w 5026855"/>
                <a:gd name="connsiteY1" fmla="*/ 0 h 1376409"/>
                <a:gd name="connsiteX2" fmla="*/ 5026855 w 5026855"/>
                <a:gd name="connsiteY2" fmla="*/ 123631 h 1376409"/>
                <a:gd name="connsiteX3" fmla="*/ 2046894 w 5026855"/>
                <a:gd name="connsiteY3" fmla="*/ 1376409 h 1376409"/>
                <a:gd name="connsiteX0" fmla="*/ 2046894 w 5030222"/>
                <a:gd name="connsiteY0" fmla="*/ 1376409 h 1376409"/>
                <a:gd name="connsiteX1" fmla="*/ 0 w 5030222"/>
                <a:gd name="connsiteY1" fmla="*/ 0 h 1376409"/>
                <a:gd name="connsiteX2" fmla="*/ 5030222 w 5030222"/>
                <a:gd name="connsiteY2" fmla="*/ 126998 h 1376409"/>
                <a:gd name="connsiteX3" fmla="*/ 2046894 w 5030222"/>
                <a:gd name="connsiteY3" fmla="*/ 1376409 h 1376409"/>
                <a:gd name="connsiteX0" fmla="*/ 2046894 w 5026854"/>
                <a:gd name="connsiteY0" fmla="*/ 1376409 h 1376409"/>
                <a:gd name="connsiteX1" fmla="*/ 0 w 5026854"/>
                <a:gd name="connsiteY1" fmla="*/ 0 h 1376409"/>
                <a:gd name="connsiteX2" fmla="*/ 5026854 w 5026854"/>
                <a:gd name="connsiteY2" fmla="*/ 123631 h 1376409"/>
                <a:gd name="connsiteX3" fmla="*/ 2046894 w 5026854"/>
                <a:gd name="connsiteY3" fmla="*/ 1376409 h 1376409"/>
                <a:gd name="connsiteX0" fmla="*/ 2046894 w 5030221"/>
                <a:gd name="connsiteY0" fmla="*/ 1376409 h 1376409"/>
                <a:gd name="connsiteX1" fmla="*/ 0 w 5030221"/>
                <a:gd name="connsiteY1" fmla="*/ 0 h 1376409"/>
                <a:gd name="connsiteX2" fmla="*/ 5030221 w 5030221"/>
                <a:gd name="connsiteY2" fmla="*/ 126998 h 1376409"/>
                <a:gd name="connsiteX3" fmla="*/ 2046894 w 5030221"/>
                <a:gd name="connsiteY3" fmla="*/ 1376409 h 1376409"/>
                <a:gd name="connsiteX0" fmla="*/ 2053629 w 5036956"/>
                <a:gd name="connsiteY0" fmla="*/ 1376410 h 1376410"/>
                <a:gd name="connsiteX1" fmla="*/ 0 w 5036956"/>
                <a:gd name="connsiteY1" fmla="*/ 0 h 1376410"/>
                <a:gd name="connsiteX2" fmla="*/ 5036956 w 5036956"/>
                <a:gd name="connsiteY2" fmla="*/ 126999 h 1376410"/>
                <a:gd name="connsiteX3" fmla="*/ 2053629 w 5036956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272" h="1376410">
                  <a:moveTo>
                    <a:pt x="2053629" y="1376410"/>
                  </a:moveTo>
                  <a:lnTo>
                    <a:pt x="0" y="0"/>
                  </a:lnTo>
                  <a:lnTo>
                    <a:pt x="5035272" y="125315"/>
                  </a:lnTo>
                  <a:lnTo>
                    <a:pt x="2053629" y="1376410"/>
                  </a:lnTo>
                  <a:close/>
                </a:path>
              </a:pathLst>
            </a:custGeom>
            <a:solidFill>
              <a:srgbClr val="F5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9" name="Triângulo retângulo 76"/>
            <p:cNvSpPr/>
            <p:nvPr userDrawn="1"/>
          </p:nvSpPr>
          <p:spPr>
            <a:xfrm rot="8100000" flipH="1" flipV="1">
              <a:off x="8946498" y="2441111"/>
              <a:ext cx="2049501" cy="1973158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599789 w 1379908"/>
                <a:gd name="connsiteY0" fmla="*/ 1981935 h 1981935"/>
                <a:gd name="connsiteX1" fmla="*/ 0 w 1379908"/>
                <a:gd name="connsiteY1" fmla="*/ 0 h 1981935"/>
                <a:gd name="connsiteX2" fmla="*/ 1379908 w 1379908"/>
                <a:gd name="connsiteY2" fmla="*/ 1414543 h 1981935"/>
                <a:gd name="connsiteX3" fmla="*/ 599789 w 1379908"/>
                <a:gd name="connsiteY3" fmla="*/ 1981935 h 1981935"/>
                <a:gd name="connsiteX0" fmla="*/ 599789 w 2043326"/>
                <a:gd name="connsiteY0" fmla="*/ 1981935 h 1981935"/>
                <a:gd name="connsiteX1" fmla="*/ 0 w 2043326"/>
                <a:gd name="connsiteY1" fmla="*/ 0 h 1981935"/>
                <a:gd name="connsiteX2" fmla="*/ 2043326 w 2043326"/>
                <a:gd name="connsiteY2" fmla="*/ 1377500 h 1981935"/>
                <a:gd name="connsiteX3" fmla="*/ 599789 w 2043326"/>
                <a:gd name="connsiteY3" fmla="*/ 1981935 h 1981935"/>
                <a:gd name="connsiteX0" fmla="*/ 599789 w 2046694"/>
                <a:gd name="connsiteY0" fmla="*/ 1981935 h 1981935"/>
                <a:gd name="connsiteX1" fmla="*/ 0 w 2046694"/>
                <a:gd name="connsiteY1" fmla="*/ 0 h 1981935"/>
                <a:gd name="connsiteX2" fmla="*/ 2046694 w 2046694"/>
                <a:gd name="connsiteY2" fmla="*/ 1367397 h 1981935"/>
                <a:gd name="connsiteX3" fmla="*/ 599789 w 2046694"/>
                <a:gd name="connsiteY3" fmla="*/ 1981935 h 1981935"/>
                <a:gd name="connsiteX0" fmla="*/ 599789 w 2051184"/>
                <a:gd name="connsiteY0" fmla="*/ 1981935 h 1981935"/>
                <a:gd name="connsiteX1" fmla="*/ 0 w 2051184"/>
                <a:gd name="connsiteY1" fmla="*/ 0 h 1981935"/>
                <a:gd name="connsiteX2" fmla="*/ 2051184 w 2051184"/>
                <a:gd name="connsiteY2" fmla="*/ 1376378 h 1981935"/>
                <a:gd name="connsiteX3" fmla="*/ 599789 w 2051184"/>
                <a:gd name="connsiteY3" fmla="*/ 1981935 h 1981935"/>
                <a:gd name="connsiteX0" fmla="*/ 599789 w 2049501"/>
                <a:gd name="connsiteY0" fmla="*/ 1981935 h 1981935"/>
                <a:gd name="connsiteX1" fmla="*/ 0 w 2049501"/>
                <a:gd name="connsiteY1" fmla="*/ 0 h 1981935"/>
                <a:gd name="connsiteX2" fmla="*/ 2049501 w 2049501"/>
                <a:gd name="connsiteY2" fmla="*/ 1374695 h 1981935"/>
                <a:gd name="connsiteX3" fmla="*/ 599789 w 2049501"/>
                <a:gd name="connsiteY3" fmla="*/ 1981935 h 198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9501" h="1981935">
                  <a:moveTo>
                    <a:pt x="599789" y="1981935"/>
                  </a:moveTo>
                  <a:lnTo>
                    <a:pt x="0" y="0"/>
                  </a:lnTo>
                  <a:lnTo>
                    <a:pt x="2049501" y="1374695"/>
                  </a:lnTo>
                  <a:lnTo>
                    <a:pt x="599789" y="1981935"/>
                  </a:lnTo>
                  <a:close/>
                </a:path>
              </a:pathLst>
            </a:custGeom>
            <a:solidFill>
              <a:srgbClr val="F7A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Triângulo retângulo 76"/>
            <p:cNvSpPr/>
            <p:nvPr userDrawn="1"/>
          </p:nvSpPr>
          <p:spPr>
            <a:xfrm rot="8100000" flipH="1" flipV="1">
              <a:off x="10336608" y="764645"/>
              <a:ext cx="2967596" cy="193089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86679"/>
                <a:gd name="connsiteY0" fmla="*/ 1945112 h 1945112"/>
                <a:gd name="connsiteX1" fmla="*/ 0 w 2986679"/>
                <a:gd name="connsiteY1" fmla="*/ 1250235 h 1945112"/>
                <a:gd name="connsiteX2" fmla="*/ 2986679 w 2986679"/>
                <a:gd name="connsiteY2" fmla="*/ 0 h 1945112"/>
                <a:gd name="connsiteX3" fmla="*/ 1041817 w 2986679"/>
                <a:gd name="connsiteY3" fmla="*/ 1945112 h 1945112"/>
                <a:gd name="connsiteX0" fmla="*/ 1041817 w 2984434"/>
                <a:gd name="connsiteY0" fmla="*/ 1942867 h 1942867"/>
                <a:gd name="connsiteX1" fmla="*/ 0 w 2984434"/>
                <a:gd name="connsiteY1" fmla="*/ 1247990 h 1942867"/>
                <a:gd name="connsiteX2" fmla="*/ 2984434 w 2984434"/>
                <a:gd name="connsiteY2" fmla="*/ 0 h 1942867"/>
                <a:gd name="connsiteX3" fmla="*/ 1041817 w 2984434"/>
                <a:gd name="connsiteY3" fmla="*/ 1942867 h 1942867"/>
                <a:gd name="connsiteX0" fmla="*/ 1041817 w 2981066"/>
                <a:gd name="connsiteY0" fmla="*/ 1939485 h 1939485"/>
                <a:gd name="connsiteX1" fmla="*/ 0 w 2981066"/>
                <a:gd name="connsiteY1" fmla="*/ 1244608 h 1939485"/>
                <a:gd name="connsiteX2" fmla="*/ 2981066 w 2981066"/>
                <a:gd name="connsiteY2" fmla="*/ 0 h 1939485"/>
                <a:gd name="connsiteX3" fmla="*/ 1041817 w 2981066"/>
                <a:gd name="connsiteY3" fmla="*/ 1939485 h 1939485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1065"/>
                <a:gd name="connsiteY0" fmla="*/ 1946250 h 1946250"/>
                <a:gd name="connsiteX1" fmla="*/ 0 w 2981065"/>
                <a:gd name="connsiteY1" fmla="*/ 1251373 h 1946250"/>
                <a:gd name="connsiteX2" fmla="*/ 2981065 w 2981065"/>
                <a:gd name="connsiteY2" fmla="*/ 0 h 1946250"/>
                <a:gd name="connsiteX3" fmla="*/ 1041817 w 2981065"/>
                <a:gd name="connsiteY3" fmla="*/ 1946250 h 1946250"/>
                <a:gd name="connsiteX0" fmla="*/ 1055286 w 2981065"/>
                <a:gd name="connsiteY0" fmla="*/ 1939485 h 1939485"/>
                <a:gd name="connsiteX1" fmla="*/ 0 w 2981065"/>
                <a:gd name="connsiteY1" fmla="*/ 1251373 h 1939485"/>
                <a:gd name="connsiteX2" fmla="*/ 2981065 w 2981065"/>
                <a:gd name="connsiteY2" fmla="*/ 0 h 1939485"/>
                <a:gd name="connsiteX3" fmla="*/ 1055286 w 2981065"/>
                <a:gd name="connsiteY3" fmla="*/ 1939485 h 1939485"/>
                <a:gd name="connsiteX0" fmla="*/ 1045184 w 2970963"/>
                <a:gd name="connsiteY0" fmla="*/ 1939485 h 1939485"/>
                <a:gd name="connsiteX1" fmla="*/ 0 w 2970963"/>
                <a:gd name="connsiteY1" fmla="*/ 1254756 h 1939485"/>
                <a:gd name="connsiteX2" fmla="*/ 2970963 w 2970963"/>
                <a:gd name="connsiteY2" fmla="*/ 0 h 1939485"/>
                <a:gd name="connsiteX3" fmla="*/ 1045184 w 2970963"/>
                <a:gd name="connsiteY3" fmla="*/ 1939485 h 1939485"/>
                <a:gd name="connsiteX0" fmla="*/ 1035081 w 2960860"/>
                <a:gd name="connsiteY0" fmla="*/ 1939485 h 1939485"/>
                <a:gd name="connsiteX1" fmla="*/ 0 w 2960860"/>
                <a:gd name="connsiteY1" fmla="*/ 1251374 h 1939485"/>
                <a:gd name="connsiteX2" fmla="*/ 2960860 w 2960860"/>
                <a:gd name="connsiteY2" fmla="*/ 0 h 1939485"/>
                <a:gd name="connsiteX3" fmla="*/ 1035081 w 2960860"/>
                <a:gd name="connsiteY3" fmla="*/ 1939485 h 1939485"/>
                <a:gd name="connsiteX0" fmla="*/ 1035082 w 2960861"/>
                <a:gd name="connsiteY0" fmla="*/ 1939485 h 1939485"/>
                <a:gd name="connsiteX1" fmla="*/ 0 w 2960861"/>
                <a:gd name="connsiteY1" fmla="*/ 1251374 h 1939485"/>
                <a:gd name="connsiteX2" fmla="*/ 2960861 w 2960861"/>
                <a:gd name="connsiteY2" fmla="*/ 0 h 1939485"/>
                <a:gd name="connsiteX3" fmla="*/ 1035082 w 2960861"/>
                <a:gd name="connsiteY3" fmla="*/ 1939485 h 1939485"/>
                <a:gd name="connsiteX0" fmla="*/ 1038449 w 2964228"/>
                <a:gd name="connsiteY0" fmla="*/ 1939485 h 1939485"/>
                <a:gd name="connsiteX1" fmla="*/ 0 w 2964228"/>
                <a:gd name="connsiteY1" fmla="*/ 1247991 h 1939485"/>
                <a:gd name="connsiteX2" fmla="*/ 2964228 w 2964228"/>
                <a:gd name="connsiteY2" fmla="*/ 0 h 1939485"/>
                <a:gd name="connsiteX3" fmla="*/ 1038449 w 2964228"/>
                <a:gd name="connsiteY3" fmla="*/ 1939485 h 1939485"/>
                <a:gd name="connsiteX0" fmla="*/ 1041817 w 2967596"/>
                <a:gd name="connsiteY0" fmla="*/ 1939485 h 1939485"/>
                <a:gd name="connsiteX1" fmla="*/ 0 w 2967596"/>
                <a:gd name="connsiteY1" fmla="*/ 1244608 h 1939485"/>
                <a:gd name="connsiteX2" fmla="*/ 2967596 w 2967596"/>
                <a:gd name="connsiteY2" fmla="*/ 0 h 1939485"/>
                <a:gd name="connsiteX3" fmla="*/ 1041817 w 2967596"/>
                <a:gd name="connsiteY3" fmla="*/ 1939485 h 193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7596" h="1939485">
                  <a:moveTo>
                    <a:pt x="1041817" y="1939485"/>
                  </a:moveTo>
                  <a:lnTo>
                    <a:pt x="0" y="1244608"/>
                  </a:lnTo>
                  <a:lnTo>
                    <a:pt x="2967596" y="0"/>
                  </a:lnTo>
                  <a:lnTo>
                    <a:pt x="1041817" y="1939485"/>
                  </a:lnTo>
                  <a:close/>
                </a:path>
              </a:pathLst>
            </a:custGeom>
            <a:solidFill>
              <a:srgbClr val="F8A7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Triângulo retângulo 76"/>
            <p:cNvSpPr/>
            <p:nvPr userDrawn="1"/>
          </p:nvSpPr>
          <p:spPr>
            <a:xfrm rot="8100000" flipH="1" flipV="1">
              <a:off x="7291148" y="315024"/>
              <a:ext cx="5029097" cy="171007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268209 w 5033589"/>
                <a:gd name="connsiteY0" fmla="*/ 0 h 1115765"/>
                <a:gd name="connsiteX1" fmla="*/ 0 w 5033589"/>
                <a:gd name="connsiteY1" fmla="*/ 994379 h 1115765"/>
                <a:gd name="connsiteX2" fmla="*/ 5033589 w 5033589"/>
                <a:gd name="connsiteY2" fmla="*/ 1115765 h 1115765"/>
                <a:gd name="connsiteX3" fmla="*/ 3268209 w 5033589"/>
                <a:gd name="connsiteY3" fmla="*/ 0 h 1115765"/>
                <a:gd name="connsiteX0" fmla="*/ 3304130 w 5033589"/>
                <a:gd name="connsiteY0" fmla="*/ 0 h 1708462"/>
                <a:gd name="connsiteX1" fmla="*/ 0 w 5033589"/>
                <a:gd name="connsiteY1" fmla="*/ 1587076 h 1708462"/>
                <a:gd name="connsiteX2" fmla="*/ 5033589 w 5033589"/>
                <a:gd name="connsiteY2" fmla="*/ 1708462 h 1708462"/>
                <a:gd name="connsiteX3" fmla="*/ 3304130 w 5033589"/>
                <a:gd name="connsiteY3" fmla="*/ 0 h 1708462"/>
                <a:gd name="connsiteX0" fmla="*/ 3308620 w 5033589"/>
                <a:gd name="connsiteY0" fmla="*/ 0 h 1712952"/>
                <a:gd name="connsiteX1" fmla="*/ 0 w 5033589"/>
                <a:gd name="connsiteY1" fmla="*/ 1591566 h 1712952"/>
                <a:gd name="connsiteX2" fmla="*/ 5033589 w 5033589"/>
                <a:gd name="connsiteY2" fmla="*/ 1712952 h 1712952"/>
                <a:gd name="connsiteX3" fmla="*/ 3308620 w 5033589"/>
                <a:gd name="connsiteY3" fmla="*/ 0 h 1712952"/>
                <a:gd name="connsiteX0" fmla="*/ 3317601 w 5033589"/>
                <a:gd name="connsiteY0" fmla="*/ 0 h 1708461"/>
                <a:gd name="connsiteX1" fmla="*/ 0 w 5033589"/>
                <a:gd name="connsiteY1" fmla="*/ 1587075 h 1708461"/>
                <a:gd name="connsiteX2" fmla="*/ 5033589 w 5033589"/>
                <a:gd name="connsiteY2" fmla="*/ 1708461 h 1708461"/>
                <a:gd name="connsiteX3" fmla="*/ 3317601 w 5033589"/>
                <a:gd name="connsiteY3" fmla="*/ 0 h 1708461"/>
                <a:gd name="connsiteX0" fmla="*/ 3319846 w 5033589"/>
                <a:gd name="connsiteY0" fmla="*/ 0 h 1715197"/>
                <a:gd name="connsiteX1" fmla="*/ 0 w 5033589"/>
                <a:gd name="connsiteY1" fmla="*/ 1593811 h 1715197"/>
                <a:gd name="connsiteX2" fmla="*/ 5033589 w 5033589"/>
                <a:gd name="connsiteY2" fmla="*/ 1715197 h 1715197"/>
                <a:gd name="connsiteX3" fmla="*/ 3319846 w 5033589"/>
                <a:gd name="connsiteY3" fmla="*/ 0 h 1715197"/>
                <a:gd name="connsiteX0" fmla="*/ 3314458 w 5033589"/>
                <a:gd name="connsiteY0" fmla="*/ 0 h 1709809"/>
                <a:gd name="connsiteX1" fmla="*/ 0 w 5033589"/>
                <a:gd name="connsiteY1" fmla="*/ 1588423 h 1709809"/>
                <a:gd name="connsiteX2" fmla="*/ 5033589 w 5033589"/>
                <a:gd name="connsiteY2" fmla="*/ 1709809 h 1709809"/>
                <a:gd name="connsiteX3" fmla="*/ 3314458 w 5033589"/>
                <a:gd name="connsiteY3" fmla="*/ 0 h 1709809"/>
                <a:gd name="connsiteX0" fmla="*/ 3314458 w 5035834"/>
                <a:gd name="connsiteY0" fmla="*/ 0 h 1707564"/>
                <a:gd name="connsiteX1" fmla="*/ 0 w 5035834"/>
                <a:gd name="connsiteY1" fmla="*/ 1588423 h 1707564"/>
                <a:gd name="connsiteX2" fmla="*/ 5035834 w 5035834"/>
                <a:gd name="connsiteY2" fmla="*/ 1707564 h 1707564"/>
                <a:gd name="connsiteX3" fmla="*/ 3314458 w 5035834"/>
                <a:gd name="connsiteY3" fmla="*/ 0 h 1707564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21193 w 5035834"/>
                <a:gd name="connsiteY0" fmla="*/ 0 h 1714298"/>
                <a:gd name="connsiteX1" fmla="*/ 0 w 5035834"/>
                <a:gd name="connsiteY1" fmla="*/ 1595157 h 1714298"/>
                <a:gd name="connsiteX2" fmla="*/ 5035834 w 5035834"/>
                <a:gd name="connsiteY2" fmla="*/ 1714298 h 1714298"/>
                <a:gd name="connsiteX3" fmla="*/ 3321193 w 5035834"/>
                <a:gd name="connsiteY3" fmla="*/ 0 h 1714298"/>
                <a:gd name="connsiteX0" fmla="*/ 3321193 w 5039201"/>
                <a:gd name="connsiteY0" fmla="*/ 0 h 1717665"/>
                <a:gd name="connsiteX1" fmla="*/ 0 w 5039201"/>
                <a:gd name="connsiteY1" fmla="*/ 1595157 h 1717665"/>
                <a:gd name="connsiteX2" fmla="*/ 5039201 w 5039201"/>
                <a:gd name="connsiteY2" fmla="*/ 1717665 h 1717665"/>
                <a:gd name="connsiteX3" fmla="*/ 3321193 w 5039201"/>
                <a:gd name="connsiteY3" fmla="*/ 0 h 1717665"/>
                <a:gd name="connsiteX0" fmla="*/ 3314458 w 5032466"/>
                <a:gd name="connsiteY0" fmla="*/ 0 h 1717665"/>
                <a:gd name="connsiteX1" fmla="*/ 0 w 5032466"/>
                <a:gd name="connsiteY1" fmla="*/ 1595157 h 1717665"/>
                <a:gd name="connsiteX2" fmla="*/ 5032466 w 5032466"/>
                <a:gd name="connsiteY2" fmla="*/ 1717665 h 1717665"/>
                <a:gd name="connsiteX3" fmla="*/ 3314458 w 5032466"/>
                <a:gd name="connsiteY3" fmla="*/ 0 h 1717665"/>
                <a:gd name="connsiteX0" fmla="*/ 3317825 w 5035833"/>
                <a:gd name="connsiteY0" fmla="*/ 0 h 1717665"/>
                <a:gd name="connsiteX1" fmla="*/ 0 w 5035833"/>
                <a:gd name="connsiteY1" fmla="*/ 1591790 h 1717665"/>
                <a:gd name="connsiteX2" fmla="*/ 5035833 w 5035833"/>
                <a:gd name="connsiteY2" fmla="*/ 1717665 h 1717665"/>
                <a:gd name="connsiteX3" fmla="*/ 3317825 w 5035833"/>
                <a:gd name="connsiteY3" fmla="*/ 0 h 1717665"/>
                <a:gd name="connsiteX0" fmla="*/ 3317825 w 5030781"/>
                <a:gd name="connsiteY0" fmla="*/ 0 h 1712613"/>
                <a:gd name="connsiteX1" fmla="*/ 0 w 5030781"/>
                <a:gd name="connsiteY1" fmla="*/ 1591790 h 1712613"/>
                <a:gd name="connsiteX2" fmla="*/ 5030781 w 5030781"/>
                <a:gd name="connsiteY2" fmla="*/ 1712613 h 1712613"/>
                <a:gd name="connsiteX3" fmla="*/ 3317825 w 5030781"/>
                <a:gd name="connsiteY3" fmla="*/ 0 h 1712613"/>
                <a:gd name="connsiteX0" fmla="*/ 3317825 w 5032465"/>
                <a:gd name="connsiteY0" fmla="*/ 0 h 1714297"/>
                <a:gd name="connsiteX1" fmla="*/ 0 w 5032465"/>
                <a:gd name="connsiteY1" fmla="*/ 1591790 h 1714297"/>
                <a:gd name="connsiteX2" fmla="*/ 5032465 w 5032465"/>
                <a:gd name="connsiteY2" fmla="*/ 1714297 h 1714297"/>
                <a:gd name="connsiteX3" fmla="*/ 3317825 w 5032465"/>
                <a:gd name="connsiteY3" fmla="*/ 0 h 1714297"/>
                <a:gd name="connsiteX0" fmla="*/ 3317825 w 5029097"/>
                <a:gd name="connsiteY0" fmla="*/ 0 h 1717680"/>
                <a:gd name="connsiteX1" fmla="*/ 0 w 5029097"/>
                <a:gd name="connsiteY1" fmla="*/ 1591790 h 1717680"/>
                <a:gd name="connsiteX2" fmla="*/ 5029097 w 5029097"/>
                <a:gd name="connsiteY2" fmla="*/ 1717680 h 1717680"/>
                <a:gd name="connsiteX3" fmla="*/ 3317825 w 5029097"/>
                <a:gd name="connsiteY3" fmla="*/ 0 h 171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9097" h="1717680">
                  <a:moveTo>
                    <a:pt x="3317825" y="0"/>
                  </a:moveTo>
                  <a:lnTo>
                    <a:pt x="0" y="1591790"/>
                  </a:lnTo>
                  <a:lnTo>
                    <a:pt x="5029097" y="1717680"/>
                  </a:lnTo>
                  <a:lnTo>
                    <a:pt x="3317825" y="0"/>
                  </a:lnTo>
                  <a:close/>
                </a:path>
              </a:pathLst>
            </a:custGeom>
            <a:solidFill>
              <a:srgbClr val="F7A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Triângulo retângulo 76"/>
            <p:cNvSpPr/>
            <p:nvPr userDrawn="1"/>
          </p:nvSpPr>
          <p:spPr>
            <a:xfrm rot="8100000" flipH="1" flipV="1">
              <a:off x="10483484" y="2734614"/>
              <a:ext cx="2496318" cy="258145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891168 w 1891168"/>
                <a:gd name="connsiteY0" fmla="*/ 694877 h 2539055"/>
                <a:gd name="connsiteX1" fmla="*/ 849351 w 1891168"/>
                <a:gd name="connsiteY1" fmla="*/ 0 h 2539055"/>
                <a:gd name="connsiteX2" fmla="*/ 0 w 1891168"/>
                <a:gd name="connsiteY2" fmla="*/ 2539055 h 2539055"/>
                <a:gd name="connsiteX3" fmla="*/ 1891168 w 1891168"/>
                <a:gd name="connsiteY3" fmla="*/ 694877 h 2539055"/>
                <a:gd name="connsiteX0" fmla="*/ 1897903 w 1897903"/>
                <a:gd name="connsiteY0" fmla="*/ 694877 h 2559260"/>
                <a:gd name="connsiteX1" fmla="*/ 856086 w 1897903"/>
                <a:gd name="connsiteY1" fmla="*/ 0 h 2559260"/>
                <a:gd name="connsiteX2" fmla="*/ 0 w 1897903"/>
                <a:gd name="connsiteY2" fmla="*/ 2559260 h 2559260"/>
                <a:gd name="connsiteX3" fmla="*/ 1897903 w 1897903"/>
                <a:gd name="connsiteY3" fmla="*/ 694877 h 2559260"/>
                <a:gd name="connsiteX0" fmla="*/ 1891168 w 1891168"/>
                <a:gd name="connsiteY0" fmla="*/ 694877 h 2565995"/>
                <a:gd name="connsiteX1" fmla="*/ 849351 w 1891168"/>
                <a:gd name="connsiteY1" fmla="*/ 0 h 2565995"/>
                <a:gd name="connsiteX2" fmla="*/ 0 w 1891168"/>
                <a:gd name="connsiteY2" fmla="*/ 2565995 h 2565995"/>
                <a:gd name="connsiteX3" fmla="*/ 1891168 w 1891168"/>
                <a:gd name="connsiteY3" fmla="*/ 694877 h 2565995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77698 w 1877698"/>
                <a:gd name="connsiteY0" fmla="*/ 694877 h 2572731"/>
                <a:gd name="connsiteX1" fmla="*/ 835881 w 1877698"/>
                <a:gd name="connsiteY1" fmla="*/ 0 h 2572731"/>
                <a:gd name="connsiteX2" fmla="*/ 0 w 1877698"/>
                <a:gd name="connsiteY2" fmla="*/ 2572731 h 2572731"/>
                <a:gd name="connsiteX3" fmla="*/ 1877698 w 1877698"/>
                <a:gd name="connsiteY3" fmla="*/ 694877 h 2572731"/>
                <a:gd name="connsiteX0" fmla="*/ 1894537 w 1894537"/>
                <a:gd name="connsiteY0" fmla="*/ 694877 h 2582833"/>
                <a:gd name="connsiteX1" fmla="*/ 852720 w 1894537"/>
                <a:gd name="connsiteY1" fmla="*/ 0 h 2582833"/>
                <a:gd name="connsiteX2" fmla="*/ 0 w 1894537"/>
                <a:gd name="connsiteY2" fmla="*/ 2582833 h 2582833"/>
                <a:gd name="connsiteX3" fmla="*/ 1894537 w 1894537"/>
                <a:gd name="connsiteY3" fmla="*/ 694877 h 2582833"/>
                <a:gd name="connsiteX0" fmla="*/ 1884435 w 1884435"/>
                <a:gd name="connsiteY0" fmla="*/ 694877 h 2586201"/>
                <a:gd name="connsiteX1" fmla="*/ 842618 w 1884435"/>
                <a:gd name="connsiteY1" fmla="*/ 0 h 2586201"/>
                <a:gd name="connsiteX2" fmla="*/ 0 w 1884435"/>
                <a:gd name="connsiteY2" fmla="*/ 2586201 h 2586201"/>
                <a:gd name="connsiteX3" fmla="*/ 1884435 w 1884435"/>
                <a:gd name="connsiteY3" fmla="*/ 694877 h 2586201"/>
                <a:gd name="connsiteX0" fmla="*/ 1891171 w 1891171"/>
                <a:gd name="connsiteY0" fmla="*/ 694877 h 2586201"/>
                <a:gd name="connsiteX1" fmla="*/ 849354 w 1891171"/>
                <a:gd name="connsiteY1" fmla="*/ 0 h 2586201"/>
                <a:gd name="connsiteX2" fmla="*/ 0 w 1891171"/>
                <a:gd name="connsiteY2" fmla="*/ 2586201 h 2586201"/>
                <a:gd name="connsiteX3" fmla="*/ 1891171 w 1891171"/>
                <a:gd name="connsiteY3" fmla="*/ 694877 h 2586201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0 w 1897906"/>
                <a:gd name="connsiteY2" fmla="*/ 2592936 h 2592936"/>
                <a:gd name="connsiteX3" fmla="*/ 1897906 w 1897906"/>
                <a:gd name="connsiteY3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2487900 w 2487900"/>
                <a:gd name="connsiteY0" fmla="*/ 694877 h 2592936"/>
                <a:gd name="connsiteX1" fmla="*/ 1446083 w 2487900"/>
                <a:gd name="connsiteY1" fmla="*/ 0 h 2592936"/>
                <a:gd name="connsiteX2" fmla="*/ 0 w 2487900"/>
                <a:gd name="connsiteY2" fmla="*/ 619771 h 2592936"/>
                <a:gd name="connsiteX3" fmla="*/ 589994 w 2487900"/>
                <a:gd name="connsiteY3" fmla="*/ 2592936 h 2592936"/>
                <a:gd name="connsiteX4" fmla="*/ 2487900 w 2487900"/>
                <a:gd name="connsiteY4" fmla="*/ 694877 h 2592936"/>
                <a:gd name="connsiteX0" fmla="*/ 2492952 w 2492952"/>
                <a:gd name="connsiteY0" fmla="*/ 694877 h 2592936"/>
                <a:gd name="connsiteX1" fmla="*/ 1451135 w 2492952"/>
                <a:gd name="connsiteY1" fmla="*/ 0 h 2592936"/>
                <a:gd name="connsiteX2" fmla="*/ 0 w 2492952"/>
                <a:gd name="connsiteY2" fmla="*/ 618087 h 2592936"/>
                <a:gd name="connsiteX3" fmla="*/ 595046 w 2492952"/>
                <a:gd name="connsiteY3" fmla="*/ 2592936 h 2592936"/>
                <a:gd name="connsiteX4" fmla="*/ 2492952 w 2492952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5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89584 w 2489584"/>
                <a:gd name="connsiteY0" fmla="*/ 694877 h 2592936"/>
                <a:gd name="connsiteX1" fmla="*/ 1447767 w 2489584"/>
                <a:gd name="connsiteY1" fmla="*/ 0 h 2592936"/>
                <a:gd name="connsiteX2" fmla="*/ 0 w 2489584"/>
                <a:gd name="connsiteY2" fmla="*/ 607940 h 2592936"/>
                <a:gd name="connsiteX3" fmla="*/ 591678 w 2489584"/>
                <a:gd name="connsiteY3" fmla="*/ 2592936 h 2592936"/>
                <a:gd name="connsiteX4" fmla="*/ 2489584 w 2489584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6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04558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11324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6318 w 2496318"/>
                <a:gd name="connsiteY0" fmla="*/ 694877 h 2592936"/>
                <a:gd name="connsiteX1" fmla="*/ 1454501 w 2496318"/>
                <a:gd name="connsiteY1" fmla="*/ 0 h 2592936"/>
                <a:gd name="connsiteX2" fmla="*/ 0 w 2496318"/>
                <a:gd name="connsiteY2" fmla="*/ 607941 h 2592936"/>
                <a:gd name="connsiteX3" fmla="*/ 598412 w 2496318"/>
                <a:gd name="connsiteY3" fmla="*/ 2592936 h 2592936"/>
                <a:gd name="connsiteX4" fmla="*/ 2496318 w 2496318"/>
                <a:gd name="connsiteY4" fmla="*/ 694877 h 259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318" h="2592936">
                  <a:moveTo>
                    <a:pt x="2496318" y="694877"/>
                  </a:moveTo>
                  <a:lnTo>
                    <a:pt x="1454501" y="0"/>
                  </a:lnTo>
                  <a:lnTo>
                    <a:pt x="0" y="607941"/>
                  </a:lnTo>
                  <a:lnTo>
                    <a:pt x="598412" y="2592936"/>
                  </a:lnTo>
                  <a:lnTo>
                    <a:pt x="2496318" y="694877"/>
                  </a:lnTo>
                  <a:close/>
                </a:path>
              </a:pathLst>
            </a:custGeom>
            <a:solidFill>
              <a:srgbClr val="F9B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Triângulo retângulo 76"/>
            <p:cNvSpPr/>
            <p:nvPr userDrawn="1"/>
          </p:nvSpPr>
          <p:spPr>
            <a:xfrm rot="8100000">
              <a:off x="8026484" y="5006375"/>
              <a:ext cx="3833469" cy="340120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5788 h 3396038"/>
                <a:gd name="connsiteX1" fmla="*/ 447535 w 3843573"/>
                <a:gd name="connsiteY1" fmla="*/ 0 h 3396038"/>
                <a:gd name="connsiteX2" fmla="*/ 3843573 w 3843573"/>
                <a:gd name="connsiteY2" fmla="*/ 3396038 h 3396038"/>
                <a:gd name="connsiteX3" fmla="*/ 0 w 3843573"/>
                <a:gd name="connsiteY3" fmla="*/ 3015788 h 3396038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09054 h 3389304"/>
                <a:gd name="connsiteX1" fmla="*/ 447534 w 3843573"/>
                <a:gd name="connsiteY1" fmla="*/ 0 h 3389304"/>
                <a:gd name="connsiteX2" fmla="*/ 3843573 w 3843573"/>
                <a:gd name="connsiteY2" fmla="*/ 3389304 h 3389304"/>
                <a:gd name="connsiteX3" fmla="*/ 0 w 3843573"/>
                <a:gd name="connsiteY3" fmla="*/ 3009054 h 3389304"/>
                <a:gd name="connsiteX0" fmla="*/ 0 w 3843573"/>
                <a:gd name="connsiteY0" fmla="*/ 3012422 h 3392672"/>
                <a:gd name="connsiteX1" fmla="*/ 444166 w 3843573"/>
                <a:gd name="connsiteY1" fmla="*/ 0 h 3392672"/>
                <a:gd name="connsiteX2" fmla="*/ 3843573 w 3843573"/>
                <a:gd name="connsiteY2" fmla="*/ 3392672 h 3392672"/>
                <a:gd name="connsiteX3" fmla="*/ 0 w 3843573"/>
                <a:gd name="connsiteY3" fmla="*/ 3012422 h 3392672"/>
                <a:gd name="connsiteX0" fmla="*/ 0 w 3843573"/>
                <a:gd name="connsiteY0" fmla="*/ 3015790 h 3396040"/>
                <a:gd name="connsiteX1" fmla="*/ 440799 w 3843573"/>
                <a:gd name="connsiteY1" fmla="*/ 0 h 3396040"/>
                <a:gd name="connsiteX2" fmla="*/ 3843573 w 3843573"/>
                <a:gd name="connsiteY2" fmla="*/ 3396040 h 3396040"/>
                <a:gd name="connsiteX3" fmla="*/ 0 w 3843573"/>
                <a:gd name="connsiteY3" fmla="*/ 3015790 h 3396040"/>
                <a:gd name="connsiteX0" fmla="*/ 0 w 3840205"/>
                <a:gd name="connsiteY0" fmla="*/ 3019173 h 3396040"/>
                <a:gd name="connsiteX1" fmla="*/ 437431 w 3840205"/>
                <a:gd name="connsiteY1" fmla="*/ 0 h 3396040"/>
                <a:gd name="connsiteX2" fmla="*/ 3840205 w 3840205"/>
                <a:gd name="connsiteY2" fmla="*/ 3396040 h 3396040"/>
                <a:gd name="connsiteX3" fmla="*/ 0 w 3840205"/>
                <a:gd name="connsiteY3" fmla="*/ 3019173 h 3396040"/>
                <a:gd name="connsiteX0" fmla="*/ 0 w 3840205"/>
                <a:gd name="connsiteY0" fmla="*/ 3025938 h 3402805"/>
                <a:gd name="connsiteX1" fmla="*/ 430696 w 3840205"/>
                <a:gd name="connsiteY1" fmla="*/ 0 h 3402805"/>
                <a:gd name="connsiteX2" fmla="*/ 3840205 w 3840205"/>
                <a:gd name="connsiteY2" fmla="*/ 3402805 h 3402805"/>
                <a:gd name="connsiteX3" fmla="*/ 0 w 3840205"/>
                <a:gd name="connsiteY3" fmla="*/ 3025938 h 3402805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33469"/>
                <a:gd name="connsiteY0" fmla="*/ 3032704 h 3409570"/>
                <a:gd name="connsiteX1" fmla="*/ 430696 w 3833469"/>
                <a:gd name="connsiteY1" fmla="*/ 0 h 3409570"/>
                <a:gd name="connsiteX2" fmla="*/ 3833469 w 3833469"/>
                <a:gd name="connsiteY2" fmla="*/ 3409570 h 3409570"/>
                <a:gd name="connsiteX3" fmla="*/ 0 w 3833469"/>
                <a:gd name="connsiteY3" fmla="*/ 3032704 h 3409570"/>
                <a:gd name="connsiteX0" fmla="*/ 0 w 3833469"/>
                <a:gd name="connsiteY0" fmla="*/ 3036086 h 3412952"/>
                <a:gd name="connsiteX1" fmla="*/ 427329 w 3833469"/>
                <a:gd name="connsiteY1" fmla="*/ 0 h 3412952"/>
                <a:gd name="connsiteX2" fmla="*/ 3833469 w 3833469"/>
                <a:gd name="connsiteY2" fmla="*/ 3412952 h 3412952"/>
                <a:gd name="connsiteX3" fmla="*/ 0 w 3833469"/>
                <a:gd name="connsiteY3" fmla="*/ 3036086 h 3412952"/>
                <a:gd name="connsiteX0" fmla="*/ 0 w 3833469"/>
                <a:gd name="connsiteY0" fmla="*/ 3039468 h 3416334"/>
                <a:gd name="connsiteX1" fmla="*/ 430697 w 3833469"/>
                <a:gd name="connsiteY1" fmla="*/ 0 h 3416334"/>
                <a:gd name="connsiteX2" fmla="*/ 3833469 w 3833469"/>
                <a:gd name="connsiteY2" fmla="*/ 3416334 h 3416334"/>
                <a:gd name="connsiteX3" fmla="*/ 0 w 3833469"/>
                <a:gd name="connsiteY3" fmla="*/ 3039468 h 341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3469" h="3416334">
                  <a:moveTo>
                    <a:pt x="0" y="3039468"/>
                  </a:moveTo>
                  <a:lnTo>
                    <a:pt x="430697" y="0"/>
                  </a:lnTo>
                  <a:lnTo>
                    <a:pt x="3833469" y="3416334"/>
                  </a:lnTo>
                  <a:lnTo>
                    <a:pt x="0" y="3039468"/>
                  </a:lnTo>
                  <a:close/>
                </a:path>
              </a:pathLst>
            </a:custGeom>
            <a:solidFill>
              <a:srgbClr val="106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Triângulo retângulo 76"/>
            <p:cNvSpPr/>
            <p:nvPr userDrawn="1"/>
          </p:nvSpPr>
          <p:spPr>
            <a:xfrm rot="8100000">
              <a:off x="6393654" y="4092562"/>
              <a:ext cx="3836071" cy="197652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3846175"/>
                <a:gd name="connsiteY0" fmla="*/ 1981935 h 1981935"/>
                <a:gd name="connsiteX1" fmla="*/ 0 w 3846175"/>
                <a:gd name="connsiteY1" fmla="*/ 0 h 1981935"/>
                <a:gd name="connsiteX2" fmla="*/ 3846175 w 3846175"/>
                <a:gd name="connsiteY2" fmla="*/ 382039 h 1981935"/>
                <a:gd name="connsiteX3" fmla="*/ 599789 w 3846175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6421 w 3836071"/>
                <a:gd name="connsiteY0" fmla="*/ 1985318 h 1985318"/>
                <a:gd name="connsiteX1" fmla="*/ 0 w 3836071"/>
                <a:gd name="connsiteY1" fmla="*/ 0 h 1985318"/>
                <a:gd name="connsiteX2" fmla="*/ 3836071 w 3836071"/>
                <a:gd name="connsiteY2" fmla="*/ 385422 h 1985318"/>
                <a:gd name="connsiteX3" fmla="*/ 596421 w 3836071"/>
                <a:gd name="connsiteY3" fmla="*/ 1985318 h 19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071" h="1985318">
                  <a:moveTo>
                    <a:pt x="596421" y="1985318"/>
                  </a:moveTo>
                  <a:lnTo>
                    <a:pt x="0" y="0"/>
                  </a:lnTo>
                  <a:lnTo>
                    <a:pt x="3836071" y="385422"/>
                  </a:lnTo>
                  <a:lnTo>
                    <a:pt x="596421" y="1985318"/>
                  </a:lnTo>
                  <a:close/>
                </a:path>
              </a:pathLst>
            </a:custGeom>
            <a:solidFill>
              <a:srgbClr val="0057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31" name="Grupo 1030"/>
          <p:cNvGrpSpPr/>
          <p:nvPr userDrawn="1"/>
        </p:nvGrpSpPr>
        <p:grpSpPr>
          <a:xfrm>
            <a:off x="6394946" y="315024"/>
            <a:ext cx="6932010" cy="8092556"/>
            <a:chOff x="6393654" y="315024"/>
            <a:chExt cx="6932010" cy="8092556"/>
          </a:xfrm>
        </p:grpSpPr>
        <p:sp>
          <p:nvSpPr>
            <p:cNvPr id="81" name="Triângulo retângulo 76"/>
            <p:cNvSpPr/>
            <p:nvPr userDrawn="1"/>
          </p:nvSpPr>
          <p:spPr>
            <a:xfrm rot="8100000">
              <a:off x="10975307" y="3917253"/>
              <a:ext cx="1028783" cy="3016137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4441658"/>
                <a:gd name="connsiteY0" fmla="*/ 1045071 h 3402773"/>
                <a:gd name="connsiteX1" fmla="*/ 1038885 w 4441658"/>
                <a:gd name="connsiteY1" fmla="*/ 0 h 3402773"/>
                <a:gd name="connsiteX2" fmla="*/ 4441658 w 4441658"/>
                <a:gd name="connsiteY2" fmla="*/ 3402773 h 3402773"/>
                <a:gd name="connsiteX3" fmla="*/ 0 w 4441658"/>
                <a:gd name="connsiteY3" fmla="*/ 1045071 h 3402773"/>
                <a:gd name="connsiteX0" fmla="*/ 0 w 1038885"/>
                <a:gd name="connsiteY0" fmla="*/ 1045071 h 2950946"/>
                <a:gd name="connsiteX1" fmla="*/ 1038885 w 1038885"/>
                <a:gd name="connsiteY1" fmla="*/ 0 h 2950946"/>
                <a:gd name="connsiteX2" fmla="*/ 624509 w 1038885"/>
                <a:gd name="connsiteY2" fmla="*/ 2950946 h 2950946"/>
                <a:gd name="connsiteX3" fmla="*/ 0 w 1038885"/>
                <a:gd name="connsiteY3" fmla="*/ 1045071 h 2950946"/>
                <a:gd name="connsiteX0" fmla="*/ 0 w 1038885"/>
                <a:gd name="connsiteY0" fmla="*/ 1045071 h 3013247"/>
                <a:gd name="connsiteX1" fmla="*/ 1038885 w 1038885"/>
                <a:gd name="connsiteY1" fmla="*/ 0 h 3013247"/>
                <a:gd name="connsiteX2" fmla="*/ 599251 w 1038885"/>
                <a:gd name="connsiteY2" fmla="*/ 3013247 h 3013247"/>
                <a:gd name="connsiteX3" fmla="*/ 0 w 1038885"/>
                <a:gd name="connsiteY3" fmla="*/ 1045071 h 3013247"/>
                <a:gd name="connsiteX0" fmla="*/ 0 w 1038885"/>
                <a:gd name="connsiteY0" fmla="*/ 1045071 h 3026717"/>
                <a:gd name="connsiteX1" fmla="*/ 1038885 w 1038885"/>
                <a:gd name="connsiteY1" fmla="*/ 0 h 3026717"/>
                <a:gd name="connsiteX2" fmla="*/ 603742 w 1038885"/>
                <a:gd name="connsiteY2" fmla="*/ 3026717 h 3026717"/>
                <a:gd name="connsiteX3" fmla="*/ 0 w 1038885"/>
                <a:gd name="connsiteY3" fmla="*/ 1045071 h 3026717"/>
                <a:gd name="connsiteX0" fmla="*/ 0 w 1038885"/>
                <a:gd name="connsiteY0" fmla="*/ 1045071 h 3019982"/>
                <a:gd name="connsiteX1" fmla="*/ 1038885 w 1038885"/>
                <a:gd name="connsiteY1" fmla="*/ 0 h 3019982"/>
                <a:gd name="connsiteX2" fmla="*/ 605987 w 1038885"/>
                <a:gd name="connsiteY2" fmla="*/ 3019982 h 3019982"/>
                <a:gd name="connsiteX3" fmla="*/ 0 w 1038885"/>
                <a:gd name="connsiteY3" fmla="*/ 1045071 h 3019982"/>
                <a:gd name="connsiteX0" fmla="*/ 0 w 1038885"/>
                <a:gd name="connsiteY0" fmla="*/ 1045071 h 3028961"/>
                <a:gd name="connsiteX1" fmla="*/ 1038885 w 1038885"/>
                <a:gd name="connsiteY1" fmla="*/ 0 h 3028961"/>
                <a:gd name="connsiteX2" fmla="*/ 605987 w 1038885"/>
                <a:gd name="connsiteY2" fmla="*/ 3028961 h 3028961"/>
                <a:gd name="connsiteX3" fmla="*/ 0 w 1038885"/>
                <a:gd name="connsiteY3" fmla="*/ 1045071 h 3028961"/>
                <a:gd name="connsiteX0" fmla="*/ 0 w 1038885"/>
                <a:gd name="connsiteY0" fmla="*/ 1045071 h 3037941"/>
                <a:gd name="connsiteX1" fmla="*/ 1038885 w 1038885"/>
                <a:gd name="connsiteY1" fmla="*/ 0 h 3037941"/>
                <a:gd name="connsiteX2" fmla="*/ 605987 w 1038885"/>
                <a:gd name="connsiteY2" fmla="*/ 3037941 h 3037941"/>
                <a:gd name="connsiteX3" fmla="*/ 0 w 1038885"/>
                <a:gd name="connsiteY3" fmla="*/ 1045071 h 3037941"/>
                <a:gd name="connsiteX0" fmla="*/ 0 w 1038885"/>
                <a:gd name="connsiteY0" fmla="*/ 1045071 h 3031206"/>
                <a:gd name="connsiteX1" fmla="*/ 1038885 w 1038885"/>
                <a:gd name="connsiteY1" fmla="*/ 0 h 3031206"/>
                <a:gd name="connsiteX2" fmla="*/ 603742 w 1038885"/>
                <a:gd name="connsiteY2" fmla="*/ 3031206 h 3031206"/>
                <a:gd name="connsiteX3" fmla="*/ 0 w 1038885"/>
                <a:gd name="connsiteY3" fmla="*/ 1045071 h 3031206"/>
                <a:gd name="connsiteX0" fmla="*/ 0 w 1038885"/>
                <a:gd name="connsiteY0" fmla="*/ 1045071 h 3024471"/>
                <a:gd name="connsiteX1" fmla="*/ 1038885 w 1038885"/>
                <a:gd name="connsiteY1" fmla="*/ 0 h 3024471"/>
                <a:gd name="connsiteX2" fmla="*/ 605986 w 1038885"/>
                <a:gd name="connsiteY2" fmla="*/ 3024471 h 3024471"/>
                <a:gd name="connsiteX3" fmla="*/ 0 w 1038885"/>
                <a:gd name="connsiteY3" fmla="*/ 1045071 h 3024471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4302 w 1038885"/>
                <a:gd name="connsiteY2" fmla="*/ 3026155 h 3026155"/>
                <a:gd name="connsiteX3" fmla="*/ 0 w 1038885"/>
                <a:gd name="connsiteY3" fmla="*/ 1045071 h 3026155"/>
                <a:gd name="connsiteX0" fmla="*/ 0 w 1038885"/>
                <a:gd name="connsiteY0" fmla="*/ 1045071 h 3026155"/>
                <a:gd name="connsiteX1" fmla="*/ 1038885 w 1038885"/>
                <a:gd name="connsiteY1" fmla="*/ 0 h 3026155"/>
                <a:gd name="connsiteX2" fmla="*/ 600935 w 1038885"/>
                <a:gd name="connsiteY2" fmla="*/ 3026155 h 3026155"/>
                <a:gd name="connsiteX3" fmla="*/ 0 w 1038885"/>
                <a:gd name="connsiteY3" fmla="*/ 1045071 h 3026155"/>
                <a:gd name="connsiteX0" fmla="*/ 0 w 1042253"/>
                <a:gd name="connsiteY0" fmla="*/ 1041703 h 3022787"/>
                <a:gd name="connsiteX1" fmla="*/ 1042253 w 1042253"/>
                <a:gd name="connsiteY1" fmla="*/ 0 h 3022787"/>
                <a:gd name="connsiteX2" fmla="*/ 600935 w 1042253"/>
                <a:gd name="connsiteY2" fmla="*/ 3022787 h 3022787"/>
                <a:gd name="connsiteX3" fmla="*/ 0 w 1042253"/>
                <a:gd name="connsiteY3" fmla="*/ 1041703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8886"/>
                <a:gd name="connsiteY0" fmla="*/ 1031555 h 3022787"/>
                <a:gd name="connsiteX1" fmla="*/ 1038886 w 1038886"/>
                <a:gd name="connsiteY1" fmla="*/ 0 h 3022787"/>
                <a:gd name="connsiteX2" fmla="*/ 597568 w 1038886"/>
                <a:gd name="connsiteY2" fmla="*/ 3022787 h 3022787"/>
                <a:gd name="connsiteX3" fmla="*/ 0 w 1038886"/>
                <a:gd name="connsiteY3" fmla="*/ 1031555 h 3022787"/>
                <a:gd name="connsiteX0" fmla="*/ 0 w 1035518"/>
                <a:gd name="connsiteY0" fmla="*/ 1028173 h 3019405"/>
                <a:gd name="connsiteX1" fmla="*/ 1035518 w 1035518"/>
                <a:gd name="connsiteY1" fmla="*/ 0 h 3019405"/>
                <a:gd name="connsiteX2" fmla="*/ 597568 w 1035518"/>
                <a:gd name="connsiteY2" fmla="*/ 3019405 h 3019405"/>
                <a:gd name="connsiteX3" fmla="*/ 0 w 1035518"/>
                <a:gd name="connsiteY3" fmla="*/ 1028173 h 3019405"/>
                <a:gd name="connsiteX0" fmla="*/ 0 w 1028783"/>
                <a:gd name="connsiteY0" fmla="*/ 1034937 h 3026169"/>
                <a:gd name="connsiteX1" fmla="*/ 1028783 w 1028783"/>
                <a:gd name="connsiteY1" fmla="*/ 0 h 3026169"/>
                <a:gd name="connsiteX2" fmla="*/ 597568 w 1028783"/>
                <a:gd name="connsiteY2" fmla="*/ 3026169 h 3026169"/>
                <a:gd name="connsiteX3" fmla="*/ 0 w 1028783"/>
                <a:gd name="connsiteY3" fmla="*/ 1034937 h 3026169"/>
                <a:gd name="connsiteX0" fmla="*/ 0 w 1028783"/>
                <a:gd name="connsiteY0" fmla="*/ 1034937 h 3029553"/>
                <a:gd name="connsiteX1" fmla="*/ 1028783 w 1028783"/>
                <a:gd name="connsiteY1" fmla="*/ 0 h 3029553"/>
                <a:gd name="connsiteX2" fmla="*/ 600936 w 1028783"/>
                <a:gd name="connsiteY2" fmla="*/ 3029553 h 3029553"/>
                <a:gd name="connsiteX3" fmla="*/ 0 w 1028783"/>
                <a:gd name="connsiteY3" fmla="*/ 1034937 h 302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83" h="3029553">
                  <a:moveTo>
                    <a:pt x="0" y="1034937"/>
                  </a:moveTo>
                  <a:lnTo>
                    <a:pt x="1028783" y="0"/>
                  </a:lnTo>
                  <a:lnTo>
                    <a:pt x="600936" y="3029553"/>
                  </a:lnTo>
                  <a:lnTo>
                    <a:pt x="0" y="1034937"/>
                  </a:lnTo>
                  <a:close/>
                </a:path>
              </a:pathLst>
            </a:custGeom>
            <a:blipFill dpi="0" rotWithShape="0">
              <a:blip r:embed="rId3" cstate="screen">
                <a:alphaModFix amt="6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Triângulo retângulo 76"/>
            <p:cNvSpPr/>
            <p:nvPr userDrawn="1"/>
          </p:nvSpPr>
          <p:spPr>
            <a:xfrm rot="8100000" flipH="1" flipV="1">
              <a:off x="8290392" y="1483183"/>
              <a:ext cx="5035272" cy="137031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2046894 w 5035835"/>
                <a:gd name="connsiteY0" fmla="*/ 1376409 h 1376409"/>
                <a:gd name="connsiteX1" fmla="*/ 0 w 5035835"/>
                <a:gd name="connsiteY1" fmla="*/ 0 h 1376409"/>
                <a:gd name="connsiteX2" fmla="*/ 5035835 w 5035835"/>
                <a:gd name="connsiteY2" fmla="*/ 123631 h 1376409"/>
                <a:gd name="connsiteX3" fmla="*/ 2046894 w 5035835"/>
                <a:gd name="connsiteY3" fmla="*/ 1376409 h 1376409"/>
                <a:gd name="connsiteX0" fmla="*/ 2046894 w 5026855"/>
                <a:gd name="connsiteY0" fmla="*/ 1376409 h 1376409"/>
                <a:gd name="connsiteX1" fmla="*/ 0 w 5026855"/>
                <a:gd name="connsiteY1" fmla="*/ 0 h 1376409"/>
                <a:gd name="connsiteX2" fmla="*/ 5026855 w 5026855"/>
                <a:gd name="connsiteY2" fmla="*/ 123631 h 1376409"/>
                <a:gd name="connsiteX3" fmla="*/ 2046894 w 5026855"/>
                <a:gd name="connsiteY3" fmla="*/ 1376409 h 1376409"/>
                <a:gd name="connsiteX0" fmla="*/ 2046894 w 5030222"/>
                <a:gd name="connsiteY0" fmla="*/ 1376409 h 1376409"/>
                <a:gd name="connsiteX1" fmla="*/ 0 w 5030222"/>
                <a:gd name="connsiteY1" fmla="*/ 0 h 1376409"/>
                <a:gd name="connsiteX2" fmla="*/ 5030222 w 5030222"/>
                <a:gd name="connsiteY2" fmla="*/ 126998 h 1376409"/>
                <a:gd name="connsiteX3" fmla="*/ 2046894 w 5030222"/>
                <a:gd name="connsiteY3" fmla="*/ 1376409 h 1376409"/>
                <a:gd name="connsiteX0" fmla="*/ 2046894 w 5026854"/>
                <a:gd name="connsiteY0" fmla="*/ 1376409 h 1376409"/>
                <a:gd name="connsiteX1" fmla="*/ 0 w 5026854"/>
                <a:gd name="connsiteY1" fmla="*/ 0 h 1376409"/>
                <a:gd name="connsiteX2" fmla="*/ 5026854 w 5026854"/>
                <a:gd name="connsiteY2" fmla="*/ 123631 h 1376409"/>
                <a:gd name="connsiteX3" fmla="*/ 2046894 w 5026854"/>
                <a:gd name="connsiteY3" fmla="*/ 1376409 h 1376409"/>
                <a:gd name="connsiteX0" fmla="*/ 2046894 w 5030221"/>
                <a:gd name="connsiteY0" fmla="*/ 1376409 h 1376409"/>
                <a:gd name="connsiteX1" fmla="*/ 0 w 5030221"/>
                <a:gd name="connsiteY1" fmla="*/ 0 h 1376409"/>
                <a:gd name="connsiteX2" fmla="*/ 5030221 w 5030221"/>
                <a:gd name="connsiteY2" fmla="*/ 126998 h 1376409"/>
                <a:gd name="connsiteX3" fmla="*/ 2046894 w 5030221"/>
                <a:gd name="connsiteY3" fmla="*/ 1376409 h 1376409"/>
                <a:gd name="connsiteX0" fmla="*/ 2053629 w 5036956"/>
                <a:gd name="connsiteY0" fmla="*/ 1376410 h 1376410"/>
                <a:gd name="connsiteX1" fmla="*/ 0 w 5036956"/>
                <a:gd name="connsiteY1" fmla="*/ 0 h 1376410"/>
                <a:gd name="connsiteX2" fmla="*/ 5036956 w 5036956"/>
                <a:gd name="connsiteY2" fmla="*/ 126999 h 1376410"/>
                <a:gd name="connsiteX3" fmla="*/ 2053629 w 5036956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  <a:gd name="connsiteX0" fmla="*/ 2053629 w 5035272"/>
                <a:gd name="connsiteY0" fmla="*/ 1376410 h 1376410"/>
                <a:gd name="connsiteX1" fmla="*/ 0 w 5035272"/>
                <a:gd name="connsiteY1" fmla="*/ 0 h 1376410"/>
                <a:gd name="connsiteX2" fmla="*/ 5035272 w 5035272"/>
                <a:gd name="connsiteY2" fmla="*/ 125315 h 1376410"/>
                <a:gd name="connsiteX3" fmla="*/ 2053629 w 5035272"/>
                <a:gd name="connsiteY3" fmla="*/ 1376410 h 137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272" h="1376410">
                  <a:moveTo>
                    <a:pt x="2053629" y="1376410"/>
                  </a:moveTo>
                  <a:lnTo>
                    <a:pt x="0" y="0"/>
                  </a:lnTo>
                  <a:lnTo>
                    <a:pt x="5035272" y="125315"/>
                  </a:lnTo>
                  <a:lnTo>
                    <a:pt x="2053629" y="1376410"/>
                  </a:lnTo>
                  <a:close/>
                </a:path>
              </a:pathLst>
            </a:custGeom>
            <a:blipFill dpi="0" rotWithShape="0">
              <a:blip r:embed="rId4" cstate="screen">
                <a:alphaModFix amt="80000"/>
                <a:duotone>
                  <a:prstClr val="black"/>
                  <a:srgbClr val="F5962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4" name="Triângulo retângulo 76"/>
            <p:cNvSpPr/>
            <p:nvPr userDrawn="1"/>
          </p:nvSpPr>
          <p:spPr>
            <a:xfrm rot="8100000" flipH="1" flipV="1">
              <a:off x="8946498" y="2441111"/>
              <a:ext cx="2049501" cy="1973158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599789 w 1379908"/>
                <a:gd name="connsiteY0" fmla="*/ 1981935 h 1981935"/>
                <a:gd name="connsiteX1" fmla="*/ 0 w 1379908"/>
                <a:gd name="connsiteY1" fmla="*/ 0 h 1981935"/>
                <a:gd name="connsiteX2" fmla="*/ 1379908 w 1379908"/>
                <a:gd name="connsiteY2" fmla="*/ 1414543 h 1981935"/>
                <a:gd name="connsiteX3" fmla="*/ 599789 w 1379908"/>
                <a:gd name="connsiteY3" fmla="*/ 1981935 h 1981935"/>
                <a:gd name="connsiteX0" fmla="*/ 599789 w 2043326"/>
                <a:gd name="connsiteY0" fmla="*/ 1981935 h 1981935"/>
                <a:gd name="connsiteX1" fmla="*/ 0 w 2043326"/>
                <a:gd name="connsiteY1" fmla="*/ 0 h 1981935"/>
                <a:gd name="connsiteX2" fmla="*/ 2043326 w 2043326"/>
                <a:gd name="connsiteY2" fmla="*/ 1377500 h 1981935"/>
                <a:gd name="connsiteX3" fmla="*/ 599789 w 2043326"/>
                <a:gd name="connsiteY3" fmla="*/ 1981935 h 1981935"/>
                <a:gd name="connsiteX0" fmla="*/ 599789 w 2046694"/>
                <a:gd name="connsiteY0" fmla="*/ 1981935 h 1981935"/>
                <a:gd name="connsiteX1" fmla="*/ 0 w 2046694"/>
                <a:gd name="connsiteY1" fmla="*/ 0 h 1981935"/>
                <a:gd name="connsiteX2" fmla="*/ 2046694 w 2046694"/>
                <a:gd name="connsiteY2" fmla="*/ 1367397 h 1981935"/>
                <a:gd name="connsiteX3" fmla="*/ 599789 w 2046694"/>
                <a:gd name="connsiteY3" fmla="*/ 1981935 h 1981935"/>
                <a:gd name="connsiteX0" fmla="*/ 599789 w 2051184"/>
                <a:gd name="connsiteY0" fmla="*/ 1981935 h 1981935"/>
                <a:gd name="connsiteX1" fmla="*/ 0 w 2051184"/>
                <a:gd name="connsiteY1" fmla="*/ 0 h 1981935"/>
                <a:gd name="connsiteX2" fmla="*/ 2051184 w 2051184"/>
                <a:gd name="connsiteY2" fmla="*/ 1376378 h 1981935"/>
                <a:gd name="connsiteX3" fmla="*/ 599789 w 2051184"/>
                <a:gd name="connsiteY3" fmla="*/ 1981935 h 1981935"/>
                <a:gd name="connsiteX0" fmla="*/ 599789 w 2049501"/>
                <a:gd name="connsiteY0" fmla="*/ 1981935 h 1981935"/>
                <a:gd name="connsiteX1" fmla="*/ 0 w 2049501"/>
                <a:gd name="connsiteY1" fmla="*/ 0 h 1981935"/>
                <a:gd name="connsiteX2" fmla="*/ 2049501 w 2049501"/>
                <a:gd name="connsiteY2" fmla="*/ 1374695 h 1981935"/>
                <a:gd name="connsiteX3" fmla="*/ 599789 w 2049501"/>
                <a:gd name="connsiteY3" fmla="*/ 1981935 h 198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9501" h="1981935">
                  <a:moveTo>
                    <a:pt x="599789" y="1981935"/>
                  </a:moveTo>
                  <a:lnTo>
                    <a:pt x="0" y="0"/>
                  </a:lnTo>
                  <a:lnTo>
                    <a:pt x="2049501" y="1374695"/>
                  </a:lnTo>
                  <a:lnTo>
                    <a:pt x="599789" y="1981935"/>
                  </a:lnTo>
                  <a:close/>
                </a:path>
              </a:pathLst>
            </a:custGeom>
            <a:blipFill dpi="0" rotWithShape="0">
              <a:blip r:embed="rId5" cstate="screen">
                <a:alphaModFix amt="67000"/>
                <a:duotone>
                  <a:prstClr val="black"/>
                  <a:srgbClr val="F7A34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Triângulo retângulo 76"/>
            <p:cNvSpPr/>
            <p:nvPr userDrawn="1"/>
          </p:nvSpPr>
          <p:spPr>
            <a:xfrm rot="8100000" flipH="1" flipV="1">
              <a:off x="10336608" y="764645"/>
              <a:ext cx="2967596" cy="193089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041817 w 2986679"/>
                <a:gd name="connsiteY0" fmla="*/ 1945112 h 1945112"/>
                <a:gd name="connsiteX1" fmla="*/ 0 w 2986679"/>
                <a:gd name="connsiteY1" fmla="*/ 1250235 h 1945112"/>
                <a:gd name="connsiteX2" fmla="*/ 2986679 w 2986679"/>
                <a:gd name="connsiteY2" fmla="*/ 0 h 1945112"/>
                <a:gd name="connsiteX3" fmla="*/ 1041817 w 2986679"/>
                <a:gd name="connsiteY3" fmla="*/ 1945112 h 1945112"/>
                <a:gd name="connsiteX0" fmla="*/ 1041817 w 2984434"/>
                <a:gd name="connsiteY0" fmla="*/ 1942867 h 1942867"/>
                <a:gd name="connsiteX1" fmla="*/ 0 w 2984434"/>
                <a:gd name="connsiteY1" fmla="*/ 1247990 h 1942867"/>
                <a:gd name="connsiteX2" fmla="*/ 2984434 w 2984434"/>
                <a:gd name="connsiteY2" fmla="*/ 0 h 1942867"/>
                <a:gd name="connsiteX3" fmla="*/ 1041817 w 2984434"/>
                <a:gd name="connsiteY3" fmla="*/ 1942867 h 1942867"/>
                <a:gd name="connsiteX0" fmla="*/ 1041817 w 2981066"/>
                <a:gd name="connsiteY0" fmla="*/ 1939485 h 1939485"/>
                <a:gd name="connsiteX1" fmla="*/ 0 w 2981066"/>
                <a:gd name="connsiteY1" fmla="*/ 1244608 h 1939485"/>
                <a:gd name="connsiteX2" fmla="*/ 2981066 w 2981066"/>
                <a:gd name="connsiteY2" fmla="*/ 0 h 1939485"/>
                <a:gd name="connsiteX3" fmla="*/ 1041817 w 2981066"/>
                <a:gd name="connsiteY3" fmla="*/ 1939485 h 1939485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4433"/>
                <a:gd name="connsiteY0" fmla="*/ 1942868 h 1942868"/>
                <a:gd name="connsiteX1" fmla="*/ 0 w 2984433"/>
                <a:gd name="connsiteY1" fmla="*/ 1247991 h 1942868"/>
                <a:gd name="connsiteX2" fmla="*/ 2984433 w 2984433"/>
                <a:gd name="connsiteY2" fmla="*/ 0 h 1942868"/>
                <a:gd name="connsiteX3" fmla="*/ 1041817 w 2984433"/>
                <a:gd name="connsiteY3" fmla="*/ 1942868 h 1942868"/>
                <a:gd name="connsiteX0" fmla="*/ 1041817 w 2981065"/>
                <a:gd name="connsiteY0" fmla="*/ 1946250 h 1946250"/>
                <a:gd name="connsiteX1" fmla="*/ 0 w 2981065"/>
                <a:gd name="connsiteY1" fmla="*/ 1251373 h 1946250"/>
                <a:gd name="connsiteX2" fmla="*/ 2981065 w 2981065"/>
                <a:gd name="connsiteY2" fmla="*/ 0 h 1946250"/>
                <a:gd name="connsiteX3" fmla="*/ 1041817 w 2981065"/>
                <a:gd name="connsiteY3" fmla="*/ 1946250 h 1946250"/>
                <a:gd name="connsiteX0" fmla="*/ 1055286 w 2981065"/>
                <a:gd name="connsiteY0" fmla="*/ 1939485 h 1939485"/>
                <a:gd name="connsiteX1" fmla="*/ 0 w 2981065"/>
                <a:gd name="connsiteY1" fmla="*/ 1251373 h 1939485"/>
                <a:gd name="connsiteX2" fmla="*/ 2981065 w 2981065"/>
                <a:gd name="connsiteY2" fmla="*/ 0 h 1939485"/>
                <a:gd name="connsiteX3" fmla="*/ 1055286 w 2981065"/>
                <a:gd name="connsiteY3" fmla="*/ 1939485 h 1939485"/>
                <a:gd name="connsiteX0" fmla="*/ 1045184 w 2970963"/>
                <a:gd name="connsiteY0" fmla="*/ 1939485 h 1939485"/>
                <a:gd name="connsiteX1" fmla="*/ 0 w 2970963"/>
                <a:gd name="connsiteY1" fmla="*/ 1254756 h 1939485"/>
                <a:gd name="connsiteX2" fmla="*/ 2970963 w 2970963"/>
                <a:gd name="connsiteY2" fmla="*/ 0 h 1939485"/>
                <a:gd name="connsiteX3" fmla="*/ 1045184 w 2970963"/>
                <a:gd name="connsiteY3" fmla="*/ 1939485 h 1939485"/>
                <a:gd name="connsiteX0" fmla="*/ 1035081 w 2960860"/>
                <a:gd name="connsiteY0" fmla="*/ 1939485 h 1939485"/>
                <a:gd name="connsiteX1" fmla="*/ 0 w 2960860"/>
                <a:gd name="connsiteY1" fmla="*/ 1251374 h 1939485"/>
                <a:gd name="connsiteX2" fmla="*/ 2960860 w 2960860"/>
                <a:gd name="connsiteY2" fmla="*/ 0 h 1939485"/>
                <a:gd name="connsiteX3" fmla="*/ 1035081 w 2960860"/>
                <a:gd name="connsiteY3" fmla="*/ 1939485 h 1939485"/>
                <a:gd name="connsiteX0" fmla="*/ 1035082 w 2960861"/>
                <a:gd name="connsiteY0" fmla="*/ 1939485 h 1939485"/>
                <a:gd name="connsiteX1" fmla="*/ 0 w 2960861"/>
                <a:gd name="connsiteY1" fmla="*/ 1251374 h 1939485"/>
                <a:gd name="connsiteX2" fmla="*/ 2960861 w 2960861"/>
                <a:gd name="connsiteY2" fmla="*/ 0 h 1939485"/>
                <a:gd name="connsiteX3" fmla="*/ 1035082 w 2960861"/>
                <a:gd name="connsiteY3" fmla="*/ 1939485 h 1939485"/>
                <a:gd name="connsiteX0" fmla="*/ 1038449 w 2964228"/>
                <a:gd name="connsiteY0" fmla="*/ 1939485 h 1939485"/>
                <a:gd name="connsiteX1" fmla="*/ 0 w 2964228"/>
                <a:gd name="connsiteY1" fmla="*/ 1247991 h 1939485"/>
                <a:gd name="connsiteX2" fmla="*/ 2964228 w 2964228"/>
                <a:gd name="connsiteY2" fmla="*/ 0 h 1939485"/>
                <a:gd name="connsiteX3" fmla="*/ 1038449 w 2964228"/>
                <a:gd name="connsiteY3" fmla="*/ 1939485 h 1939485"/>
                <a:gd name="connsiteX0" fmla="*/ 1041817 w 2967596"/>
                <a:gd name="connsiteY0" fmla="*/ 1939485 h 1939485"/>
                <a:gd name="connsiteX1" fmla="*/ 0 w 2967596"/>
                <a:gd name="connsiteY1" fmla="*/ 1244608 h 1939485"/>
                <a:gd name="connsiteX2" fmla="*/ 2967596 w 2967596"/>
                <a:gd name="connsiteY2" fmla="*/ 0 h 1939485"/>
                <a:gd name="connsiteX3" fmla="*/ 1041817 w 2967596"/>
                <a:gd name="connsiteY3" fmla="*/ 1939485 h 193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7596" h="1939485">
                  <a:moveTo>
                    <a:pt x="1041817" y="1939485"/>
                  </a:moveTo>
                  <a:lnTo>
                    <a:pt x="0" y="1244608"/>
                  </a:lnTo>
                  <a:lnTo>
                    <a:pt x="2967596" y="0"/>
                  </a:lnTo>
                  <a:lnTo>
                    <a:pt x="1041817" y="1939485"/>
                  </a:lnTo>
                  <a:close/>
                </a:path>
              </a:pathLst>
            </a:custGeom>
            <a:blipFill dpi="0" rotWithShape="0">
              <a:blip r:embed="rId6" cstate="screen">
                <a:alphaModFix amt="74000"/>
                <a:duotone>
                  <a:prstClr val="black"/>
                  <a:srgbClr val="F8A74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Triângulo retângulo 76"/>
            <p:cNvSpPr/>
            <p:nvPr userDrawn="1"/>
          </p:nvSpPr>
          <p:spPr>
            <a:xfrm rot="8100000" flipH="1" flipV="1">
              <a:off x="7291148" y="315024"/>
              <a:ext cx="5029097" cy="171007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268209 w 5033589"/>
                <a:gd name="connsiteY0" fmla="*/ 0 h 1115765"/>
                <a:gd name="connsiteX1" fmla="*/ 0 w 5033589"/>
                <a:gd name="connsiteY1" fmla="*/ 994379 h 1115765"/>
                <a:gd name="connsiteX2" fmla="*/ 5033589 w 5033589"/>
                <a:gd name="connsiteY2" fmla="*/ 1115765 h 1115765"/>
                <a:gd name="connsiteX3" fmla="*/ 3268209 w 5033589"/>
                <a:gd name="connsiteY3" fmla="*/ 0 h 1115765"/>
                <a:gd name="connsiteX0" fmla="*/ 3304130 w 5033589"/>
                <a:gd name="connsiteY0" fmla="*/ 0 h 1708462"/>
                <a:gd name="connsiteX1" fmla="*/ 0 w 5033589"/>
                <a:gd name="connsiteY1" fmla="*/ 1587076 h 1708462"/>
                <a:gd name="connsiteX2" fmla="*/ 5033589 w 5033589"/>
                <a:gd name="connsiteY2" fmla="*/ 1708462 h 1708462"/>
                <a:gd name="connsiteX3" fmla="*/ 3304130 w 5033589"/>
                <a:gd name="connsiteY3" fmla="*/ 0 h 1708462"/>
                <a:gd name="connsiteX0" fmla="*/ 3308620 w 5033589"/>
                <a:gd name="connsiteY0" fmla="*/ 0 h 1712952"/>
                <a:gd name="connsiteX1" fmla="*/ 0 w 5033589"/>
                <a:gd name="connsiteY1" fmla="*/ 1591566 h 1712952"/>
                <a:gd name="connsiteX2" fmla="*/ 5033589 w 5033589"/>
                <a:gd name="connsiteY2" fmla="*/ 1712952 h 1712952"/>
                <a:gd name="connsiteX3" fmla="*/ 3308620 w 5033589"/>
                <a:gd name="connsiteY3" fmla="*/ 0 h 1712952"/>
                <a:gd name="connsiteX0" fmla="*/ 3317601 w 5033589"/>
                <a:gd name="connsiteY0" fmla="*/ 0 h 1708461"/>
                <a:gd name="connsiteX1" fmla="*/ 0 w 5033589"/>
                <a:gd name="connsiteY1" fmla="*/ 1587075 h 1708461"/>
                <a:gd name="connsiteX2" fmla="*/ 5033589 w 5033589"/>
                <a:gd name="connsiteY2" fmla="*/ 1708461 h 1708461"/>
                <a:gd name="connsiteX3" fmla="*/ 3317601 w 5033589"/>
                <a:gd name="connsiteY3" fmla="*/ 0 h 1708461"/>
                <a:gd name="connsiteX0" fmla="*/ 3319846 w 5033589"/>
                <a:gd name="connsiteY0" fmla="*/ 0 h 1715197"/>
                <a:gd name="connsiteX1" fmla="*/ 0 w 5033589"/>
                <a:gd name="connsiteY1" fmla="*/ 1593811 h 1715197"/>
                <a:gd name="connsiteX2" fmla="*/ 5033589 w 5033589"/>
                <a:gd name="connsiteY2" fmla="*/ 1715197 h 1715197"/>
                <a:gd name="connsiteX3" fmla="*/ 3319846 w 5033589"/>
                <a:gd name="connsiteY3" fmla="*/ 0 h 1715197"/>
                <a:gd name="connsiteX0" fmla="*/ 3314458 w 5033589"/>
                <a:gd name="connsiteY0" fmla="*/ 0 h 1709809"/>
                <a:gd name="connsiteX1" fmla="*/ 0 w 5033589"/>
                <a:gd name="connsiteY1" fmla="*/ 1588423 h 1709809"/>
                <a:gd name="connsiteX2" fmla="*/ 5033589 w 5033589"/>
                <a:gd name="connsiteY2" fmla="*/ 1709809 h 1709809"/>
                <a:gd name="connsiteX3" fmla="*/ 3314458 w 5033589"/>
                <a:gd name="connsiteY3" fmla="*/ 0 h 1709809"/>
                <a:gd name="connsiteX0" fmla="*/ 3314458 w 5035834"/>
                <a:gd name="connsiteY0" fmla="*/ 0 h 1707564"/>
                <a:gd name="connsiteX1" fmla="*/ 0 w 5035834"/>
                <a:gd name="connsiteY1" fmla="*/ 1588423 h 1707564"/>
                <a:gd name="connsiteX2" fmla="*/ 5035834 w 5035834"/>
                <a:gd name="connsiteY2" fmla="*/ 1707564 h 1707564"/>
                <a:gd name="connsiteX3" fmla="*/ 3314458 w 5035834"/>
                <a:gd name="connsiteY3" fmla="*/ 0 h 1707564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18948 w 5035834"/>
                <a:gd name="connsiteY0" fmla="*/ 0 h 1712053"/>
                <a:gd name="connsiteX1" fmla="*/ 0 w 5035834"/>
                <a:gd name="connsiteY1" fmla="*/ 1592912 h 1712053"/>
                <a:gd name="connsiteX2" fmla="*/ 5035834 w 5035834"/>
                <a:gd name="connsiteY2" fmla="*/ 1712053 h 1712053"/>
                <a:gd name="connsiteX3" fmla="*/ 3318948 w 5035834"/>
                <a:gd name="connsiteY3" fmla="*/ 0 h 1712053"/>
                <a:gd name="connsiteX0" fmla="*/ 3321193 w 5035834"/>
                <a:gd name="connsiteY0" fmla="*/ 0 h 1714298"/>
                <a:gd name="connsiteX1" fmla="*/ 0 w 5035834"/>
                <a:gd name="connsiteY1" fmla="*/ 1595157 h 1714298"/>
                <a:gd name="connsiteX2" fmla="*/ 5035834 w 5035834"/>
                <a:gd name="connsiteY2" fmla="*/ 1714298 h 1714298"/>
                <a:gd name="connsiteX3" fmla="*/ 3321193 w 5035834"/>
                <a:gd name="connsiteY3" fmla="*/ 0 h 1714298"/>
                <a:gd name="connsiteX0" fmla="*/ 3321193 w 5039201"/>
                <a:gd name="connsiteY0" fmla="*/ 0 h 1717665"/>
                <a:gd name="connsiteX1" fmla="*/ 0 w 5039201"/>
                <a:gd name="connsiteY1" fmla="*/ 1595157 h 1717665"/>
                <a:gd name="connsiteX2" fmla="*/ 5039201 w 5039201"/>
                <a:gd name="connsiteY2" fmla="*/ 1717665 h 1717665"/>
                <a:gd name="connsiteX3" fmla="*/ 3321193 w 5039201"/>
                <a:gd name="connsiteY3" fmla="*/ 0 h 1717665"/>
                <a:gd name="connsiteX0" fmla="*/ 3314458 w 5032466"/>
                <a:gd name="connsiteY0" fmla="*/ 0 h 1717665"/>
                <a:gd name="connsiteX1" fmla="*/ 0 w 5032466"/>
                <a:gd name="connsiteY1" fmla="*/ 1595157 h 1717665"/>
                <a:gd name="connsiteX2" fmla="*/ 5032466 w 5032466"/>
                <a:gd name="connsiteY2" fmla="*/ 1717665 h 1717665"/>
                <a:gd name="connsiteX3" fmla="*/ 3314458 w 5032466"/>
                <a:gd name="connsiteY3" fmla="*/ 0 h 1717665"/>
                <a:gd name="connsiteX0" fmla="*/ 3317825 w 5035833"/>
                <a:gd name="connsiteY0" fmla="*/ 0 h 1717665"/>
                <a:gd name="connsiteX1" fmla="*/ 0 w 5035833"/>
                <a:gd name="connsiteY1" fmla="*/ 1591790 h 1717665"/>
                <a:gd name="connsiteX2" fmla="*/ 5035833 w 5035833"/>
                <a:gd name="connsiteY2" fmla="*/ 1717665 h 1717665"/>
                <a:gd name="connsiteX3" fmla="*/ 3317825 w 5035833"/>
                <a:gd name="connsiteY3" fmla="*/ 0 h 1717665"/>
                <a:gd name="connsiteX0" fmla="*/ 3317825 w 5030781"/>
                <a:gd name="connsiteY0" fmla="*/ 0 h 1712613"/>
                <a:gd name="connsiteX1" fmla="*/ 0 w 5030781"/>
                <a:gd name="connsiteY1" fmla="*/ 1591790 h 1712613"/>
                <a:gd name="connsiteX2" fmla="*/ 5030781 w 5030781"/>
                <a:gd name="connsiteY2" fmla="*/ 1712613 h 1712613"/>
                <a:gd name="connsiteX3" fmla="*/ 3317825 w 5030781"/>
                <a:gd name="connsiteY3" fmla="*/ 0 h 1712613"/>
                <a:gd name="connsiteX0" fmla="*/ 3317825 w 5032465"/>
                <a:gd name="connsiteY0" fmla="*/ 0 h 1714297"/>
                <a:gd name="connsiteX1" fmla="*/ 0 w 5032465"/>
                <a:gd name="connsiteY1" fmla="*/ 1591790 h 1714297"/>
                <a:gd name="connsiteX2" fmla="*/ 5032465 w 5032465"/>
                <a:gd name="connsiteY2" fmla="*/ 1714297 h 1714297"/>
                <a:gd name="connsiteX3" fmla="*/ 3317825 w 5032465"/>
                <a:gd name="connsiteY3" fmla="*/ 0 h 1714297"/>
                <a:gd name="connsiteX0" fmla="*/ 3317825 w 5029097"/>
                <a:gd name="connsiteY0" fmla="*/ 0 h 1717680"/>
                <a:gd name="connsiteX1" fmla="*/ 0 w 5029097"/>
                <a:gd name="connsiteY1" fmla="*/ 1591790 h 1717680"/>
                <a:gd name="connsiteX2" fmla="*/ 5029097 w 5029097"/>
                <a:gd name="connsiteY2" fmla="*/ 1717680 h 1717680"/>
                <a:gd name="connsiteX3" fmla="*/ 3317825 w 5029097"/>
                <a:gd name="connsiteY3" fmla="*/ 0 h 171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9097" h="1717680">
                  <a:moveTo>
                    <a:pt x="3317825" y="0"/>
                  </a:moveTo>
                  <a:lnTo>
                    <a:pt x="0" y="1591790"/>
                  </a:lnTo>
                  <a:lnTo>
                    <a:pt x="5029097" y="1717680"/>
                  </a:lnTo>
                  <a:lnTo>
                    <a:pt x="3317825" y="0"/>
                  </a:lnTo>
                  <a:close/>
                </a:path>
              </a:pathLst>
            </a:custGeom>
            <a:blipFill dpi="0" rotWithShape="0">
              <a:blip r:embed="rId7" cstate="screen">
                <a:alphaModFix amt="74000"/>
                <a:duotone>
                  <a:prstClr val="black"/>
                  <a:srgbClr val="F7AA4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Triângulo retângulo 76"/>
            <p:cNvSpPr/>
            <p:nvPr userDrawn="1"/>
          </p:nvSpPr>
          <p:spPr>
            <a:xfrm rot="8100000" flipH="1" flipV="1">
              <a:off x="10483484" y="2734614"/>
              <a:ext cx="2496318" cy="2581453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5033589"/>
                <a:gd name="connsiteY0" fmla="*/ 1981935 h 1981935"/>
                <a:gd name="connsiteX1" fmla="*/ 0 w 5033589"/>
                <a:gd name="connsiteY1" fmla="*/ 0 h 1981935"/>
                <a:gd name="connsiteX2" fmla="*/ 5033589 w 5033589"/>
                <a:gd name="connsiteY2" fmla="*/ 121386 h 1981935"/>
                <a:gd name="connsiteX3" fmla="*/ 599789 w 5033589"/>
                <a:gd name="connsiteY3" fmla="*/ 1981935 h 1981935"/>
                <a:gd name="connsiteX0" fmla="*/ 1862157 w 5033589"/>
                <a:gd name="connsiteY0" fmla="*/ 760620 h 760620"/>
                <a:gd name="connsiteX1" fmla="*/ 0 w 5033589"/>
                <a:gd name="connsiteY1" fmla="*/ 0 h 760620"/>
                <a:gd name="connsiteX2" fmla="*/ 5033589 w 5033589"/>
                <a:gd name="connsiteY2" fmla="*/ 121386 h 760620"/>
                <a:gd name="connsiteX3" fmla="*/ 1862157 w 5033589"/>
                <a:gd name="connsiteY3" fmla="*/ 760620 h 760620"/>
                <a:gd name="connsiteX0" fmla="*/ 2046894 w 5033589"/>
                <a:gd name="connsiteY0" fmla="*/ 1376409 h 1376409"/>
                <a:gd name="connsiteX1" fmla="*/ 0 w 5033589"/>
                <a:gd name="connsiteY1" fmla="*/ 0 h 1376409"/>
                <a:gd name="connsiteX2" fmla="*/ 5033589 w 5033589"/>
                <a:gd name="connsiteY2" fmla="*/ 121386 h 1376409"/>
                <a:gd name="connsiteX3" fmla="*/ 2046894 w 5033589"/>
                <a:gd name="connsiteY3" fmla="*/ 1376409 h 1376409"/>
                <a:gd name="connsiteX0" fmla="*/ 3067397 w 5033589"/>
                <a:gd name="connsiteY0" fmla="*/ 2054148 h 2054148"/>
                <a:gd name="connsiteX1" fmla="*/ 0 w 5033589"/>
                <a:gd name="connsiteY1" fmla="*/ 0 h 2054148"/>
                <a:gd name="connsiteX2" fmla="*/ 5033589 w 5033589"/>
                <a:gd name="connsiteY2" fmla="*/ 121386 h 2054148"/>
                <a:gd name="connsiteX3" fmla="*/ 3067397 w 5033589"/>
                <a:gd name="connsiteY3" fmla="*/ 2054148 h 2054148"/>
                <a:gd name="connsiteX0" fmla="*/ 995230 w 2961422"/>
                <a:gd name="connsiteY0" fmla="*/ 1932762 h 1932762"/>
                <a:gd name="connsiteX1" fmla="*/ 0 w 2961422"/>
                <a:gd name="connsiteY1" fmla="*/ 1249672 h 1932762"/>
                <a:gd name="connsiteX2" fmla="*/ 2961422 w 2961422"/>
                <a:gd name="connsiteY2" fmla="*/ 0 h 1932762"/>
                <a:gd name="connsiteX3" fmla="*/ 995230 w 2961422"/>
                <a:gd name="connsiteY3" fmla="*/ 1932762 h 1932762"/>
                <a:gd name="connsiteX0" fmla="*/ 998599 w 2961422"/>
                <a:gd name="connsiteY0" fmla="*/ 1936130 h 1936130"/>
                <a:gd name="connsiteX1" fmla="*/ 0 w 2961422"/>
                <a:gd name="connsiteY1" fmla="*/ 1249672 h 1936130"/>
                <a:gd name="connsiteX2" fmla="*/ 2961422 w 2961422"/>
                <a:gd name="connsiteY2" fmla="*/ 0 h 1936130"/>
                <a:gd name="connsiteX3" fmla="*/ 998599 w 2961422"/>
                <a:gd name="connsiteY3" fmla="*/ 1936130 h 1936130"/>
                <a:gd name="connsiteX0" fmla="*/ 1008702 w 2961422"/>
                <a:gd name="connsiteY0" fmla="*/ 1946234 h 1946234"/>
                <a:gd name="connsiteX1" fmla="*/ 0 w 2961422"/>
                <a:gd name="connsiteY1" fmla="*/ 1249672 h 1946234"/>
                <a:gd name="connsiteX2" fmla="*/ 2961422 w 2961422"/>
                <a:gd name="connsiteY2" fmla="*/ 0 h 1946234"/>
                <a:gd name="connsiteX3" fmla="*/ 1008702 w 2961422"/>
                <a:gd name="connsiteY3" fmla="*/ 1946234 h 1946234"/>
                <a:gd name="connsiteX0" fmla="*/ 1012070 w 2961422"/>
                <a:gd name="connsiteY0" fmla="*/ 1949602 h 1949602"/>
                <a:gd name="connsiteX1" fmla="*/ 0 w 2961422"/>
                <a:gd name="connsiteY1" fmla="*/ 1249672 h 1949602"/>
                <a:gd name="connsiteX2" fmla="*/ 2961422 w 2961422"/>
                <a:gd name="connsiteY2" fmla="*/ 0 h 1949602"/>
                <a:gd name="connsiteX3" fmla="*/ 1012070 w 2961422"/>
                <a:gd name="connsiteY3" fmla="*/ 1949602 h 1949602"/>
                <a:gd name="connsiteX0" fmla="*/ 1030592 w 2979944"/>
                <a:gd name="connsiteY0" fmla="*/ 1949602 h 1949602"/>
                <a:gd name="connsiteX1" fmla="*/ 0 w 2979944"/>
                <a:gd name="connsiteY1" fmla="*/ 1254724 h 1949602"/>
                <a:gd name="connsiteX2" fmla="*/ 2979944 w 2979944"/>
                <a:gd name="connsiteY2" fmla="*/ 0 h 1949602"/>
                <a:gd name="connsiteX3" fmla="*/ 1030592 w 2979944"/>
                <a:gd name="connsiteY3" fmla="*/ 1949602 h 1949602"/>
                <a:gd name="connsiteX0" fmla="*/ 1037327 w 2986679"/>
                <a:gd name="connsiteY0" fmla="*/ 1949602 h 1949602"/>
                <a:gd name="connsiteX1" fmla="*/ 0 w 2986679"/>
                <a:gd name="connsiteY1" fmla="*/ 1254725 h 1949602"/>
                <a:gd name="connsiteX2" fmla="*/ 2986679 w 2986679"/>
                <a:gd name="connsiteY2" fmla="*/ 0 h 1949602"/>
                <a:gd name="connsiteX3" fmla="*/ 1037327 w 2986679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39572 w 2988924"/>
                <a:gd name="connsiteY0" fmla="*/ 1949602 h 1949602"/>
                <a:gd name="connsiteX1" fmla="*/ 0 w 2988924"/>
                <a:gd name="connsiteY1" fmla="*/ 1256970 h 1949602"/>
                <a:gd name="connsiteX2" fmla="*/ 2988924 w 2988924"/>
                <a:gd name="connsiteY2" fmla="*/ 0 h 1949602"/>
                <a:gd name="connsiteX3" fmla="*/ 1039572 w 2988924"/>
                <a:gd name="connsiteY3" fmla="*/ 1949602 h 1949602"/>
                <a:gd name="connsiteX0" fmla="*/ 1041817 w 2991169"/>
                <a:gd name="connsiteY0" fmla="*/ 1949602 h 1949602"/>
                <a:gd name="connsiteX1" fmla="*/ 0 w 2991169"/>
                <a:gd name="connsiteY1" fmla="*/ 1254725 h 1949602"/>
                <a:gd name="connsiteX2" fmla="*/ 2991169 w 2991169"/>
                <a:gd name="connsiteY2" fmla="*/ 0 h 1949602"/>
                <a:gd name="connsiteX3" fmla="*/ 1041817 w 2991169"/>
                <a:gd name="connsiteY3" fmla="*/ 1949602 h 1949602"/>
                <a:gd name="connsiteX0" fmla="*/ 1891168 w 1891168"/>
                <a:gd name="connsiteY0" fmla="*/ 694877 h 2539055"/>
                <a:gd name="connsiteX1" fmla="*/ 849351 w 1891168"/>
                <a:gd name="connsiteY1" fmla="*/ 0 h 2539055"/>
                <a:gd name="connsiteX2" fmla="*/ 0 w 1891168"/>
                <a:gd name="connsiteY2" fmla="*/ 2539055 h 2539055"/>
                <a:gd name="connsiteX3" fmla="*/ 1891168 w 1891168"/>
                <a:gd name="connsiteY3" fmla="*/ 694877 h 2539055"/>
                <a:gd name="connsiteX0" fmla="*/ 1897903 w 1897903"/>
                <a:gd name="connsiteY0" fmla="*/ 694877 h 2559260"/>
                <a:gd name="connsiteX1" fmla="*/ 856086 w 1897903"/>
                <a:gd name="connsiteY1" fmla="*/ 0 h 2559260"/>
                <a:gd name="connsiteX2" fmla="*/ 0 w 1897903"/>
                <a:gd name="connsiteY2" fmla="*/ 2559260 h 2559260"/>
                <a:gd name="connsiteX3" fmla="*/ 1897903 w 1897903"/>
                <a:gd name="connsiteY3" fmla="*/ 694877 h 2559260"/>
                <a:gd name="connsiteX0" fmla="*/ 1891168 w 1891168"/>
                <a:gd name="connsiteY0" fmla="*/ 694877 h 2565995"/>
                <a:gd name="connsiteX1" fmla="*/ 849351 w 1891168"/>
                <a:gd name="connsiteY1" fmla="*/ 0 h 2565995"/>
                <a:gd name="connsiteX2" fmla="*/ 0 w 1891168"/>
                <a:gd name="connsiteY2" fmla="*/ 2565995 h 2565995"/>
                <a:gd name="connsiteX3" fmla="*/ 1891168 w 1891168"/>
                <a:gd name="connsiteY3" fmla="*/ 694877 h 2565995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84433 w 1884433"/>
                <a:gd name="connsiteY0" fmla="*/ 694877 h 2572731"/>
                <a:gd name="connsiteX1" fmla="*/ 842616 w 1884433"/>
                <a:gd name="connsiteY1" fmla="*/ 0 h 2572731"/>
                <a:gd name="connsiteX2" fmla="*/ 0 w 1884433"/>
                <a:gd name="connsiteY2" fmla="*/ 2572731 h 2572731"/>
                <a:gd name="connsiteX3" fmla="*/ 1884433 w 1884433"/>
                <a:gd name="connsiteY3" fmla="*/ 694877 h 2572731"/>
                <a:gd name="connsiteX0" fmla="*/ 1877698 w 1877698"/>
                <a:gd name="connsiteY0" fmla="*/ 694877 h 2572731"/>
                <a:gd name="connsiteX1" fmla="*/ 835881 w 1877698"/>
                <a:gd name="connsiteY1" fmla="*/ 0 h 2572731"/>
                <a:gd name="connsiteX2" fmla="*/ 0 w 1877698"/>
                <a:gd name="connsiteY2" fmla="*/ 2572731 h 2572731"/>
                <a:gd name="connsiteX3" fmla="*/ 1877698 w 1877698"/>
                <a:gd name="connsiteY3" fmla="*/ 694877 h 2572731"/>
                <a:gd name="connsiteX0" fmla="*/ 1894537 w 1894537"/>
                <a:gd name="connsiteY0" fmla="*/ 694877 h 2582833"/>
                <a:gd name="connsiteX1" fmla="*/ 852720 w 1894537"/>
                <a:gd name="connsiteY1" fmla="*/ 0 h 2582833"/>
                <a:gd name="connsiteX2" fmla="*/ 0 w 1894537"/>
                <a:gd name="connsiteY2" fmla="*/ 2582833 h 2582833"/>
                <a:gd name="connsiteX3" fmla="*/ 1894537 w 1894537"/>
                <a:gd name="connsiteY3" fmla="*/ 694877 h 2582833"/>
                <a:gd name="connsiteX0" fmla="*/ 1884435 w 1884435"/>
                <a:gd name="connsiteY0" fmla="*/ 694877 h 2586201"/>
                <a:gd name="connsiteX1" fmla="*/ 842618 w 1884435"/>
                <a:gd name="connsiteY1" fmla="*/ 0 h 2586201"/>
                <a:gd name="connsiteX2" fmla="*/ 0 w 1884435"/>
                <a:gd name="connsiteY2" fmla="*/ 2586201 h 2586201"/>
                <a:gd name="connsiteX3" fmla="*/ 1884435 w 1884435"/>
                <a:gd name="connsiteY3" fmla="*/ 694877 h 2586201"/>
                <a:gd name="connsiteX0" fmla="*/ 1891171 w 1891171"/>
                <a:gd name="connsiteY0" fmla="*/ 694877 h 2586201"/>
                <a:gd name="connsiteX1" fmla="*/ 849354 w 1891171"/>
                <a:gd name="connsiteY1" fmla="*/ 0 h 2586201"/>
                <a:gd name="connsiteX2" fmla="*/ 0 w 1891171"/>
                <a:gd name="connsiteY2" fmla="*/ 2586201 h 2586201"/>
                <a:gd name="connsiteX3" fmla="*/ 1891171 w 1891171"/>
                <a:gd name="connsiteY3" fmla="*/ 694877 h 2586201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0 w 1897906"/>
                <a:gd name="connsiteY2" fmla="*/ 2592936 h 2592936"/>
                <a:gd name="connsiteX3" fmla="*/ 1897906 w 1897906"/>
                <a:gd name="connsiteY3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1897906 w 1897906"/>
                <a:gd name="connsiteY0" fmla="*/ 694877 h 2592936"/>
                <a:gd name="connsiteX1" fmla="*/ 856089 w 1897906"/>
                <a:gd name="connsiteY1" fmla="*/ 0 h 2592936"/>
                <a:gd name="connsiteX2" fmla="*/ 854705 w 1897906"/>
                <a:gd name="connsiteY2" fmla="*/ 10236 h 2592936"/>
                <a:gd name="connsiteX3" fmla="*/ 0 w 1897906"/>
                <a:gd name="connsiteY3" fmla="*/ 2592936 h 2592936"/>
                <a:gd name="connsiteX4" fmla="*/ 1897906 w 1897906"/>
                <a:gd name="connsiteY4" fmla="*/ 694877 h 2592936"/>
                <a:gd name="connsiteX0" fmla="*/ 2487900 w 2487900"/>
                <a:gd name="connsiteY0" fmla="*/ 694877 h 2592936"/>
                <a:gd name="connsiteX1" fmla="*/ 1446083 w 2487900"/>
                <a:gd name="connsiteY1" fmla="*/ 0 h 2592936"/>
                <a:gd name="connsiteX2" fmla="*/ 0 w 2487900"/>
                <a:gd name="connsiteY2" fmla="*/ 619771 h 2592936"/>
                <a:gd name="connsiteX3" fmla="*/ 589994 w 2487900"/>
                <a:gd name="connsiteY3" fmla="*/ 2592936 h 2592936"/>
                <a:gd name="connsiteX4" fmla="*/ 2487900 w 2487900"/>
                <a:gd name="connsiteY4" fmla="*/ 694877 h 2592936"/>
                <a:gd name="connsiteX0" fmla="*/ 2492952 w 2492952"/>
                <a:gd name="connsiteY0" fmla="*/ 694877 h 2592936"/>
                <a:gd name="connsiteX1" fmla="*/ 1451135 w 2492952"/>
                <a:gd name="connsiteY1" fmla="*/ 0 h 2592936"/>
                <a:gd name="connsiteX2" fmla="*/ 0 w 2492952"/>
                <a:gd name="connsiteY2" fmla="*/ 618087 h 2592936"/>
                <a:gd name="connsiteX3" fmla="*/ 595046 w 2492952"/>
                <a:gd name="connsiteY3" fmla="*/ 2592936 h 2592936"/>
                <a:gd name="connsiteX4" fmla="*/ 2492952 w 2492952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5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89584 w 2489584"/>
                <a:gd name="connsiteY0" fmla="*/ 694877 h 2592936"/>
                <a:gd name="connsiteX1" fmla="*/ 1447767 w 2489584"/>
                <a:gd name="connsiteY1" fmla="*/ 0 h 2592936"/>
                <a:gd name="connsiteX2" fmla="*/ 0 w 2489584"/>
                <a:gd name="connsiteY2" fmla="*/ 607940 h 2592936"/>
                <a:gd name="connsiteX3" fmla="*/ 591678 w 2489584"/>
                <a:gd name="connsiteY3" fmla="*/ 2592936 h 2592936"/>
                <a:gd name="connsiteX4" fmla="*/ 2489584 w 2489584"/>
                <a:gd name="connsiteY4" fmla="*/ 694877 h 2592936"/>
                <a:gd name="connsiteX0" fmla="*/ 2496319 w 2496319"/>
                <a:gd name="connsiteY0" fmla="*/ 694877 h 2592936"/>
                <a:gd name="connsiteX1" fmla="*/ 1454502 w 2496319"/>
                <a:gd name="connsiteY1" fmla="*/ 0 h 2592936"/>
                <a:gd name="connsiteX2" fmla="*/ 0 w 2496319"/>
                <a:gd name="connsiteY2" fmla="*/ 614706 h 2592936"/>
                <a:gd name="connsiteX3" fmla="*/ 598413 w 2496319"/>
                <a:gd name="connsiteY3" fmla="*/ 2592936 h 2592936"/>
                <a:gd name="connsiteX4" fmla="*/ 2496319 w 2496319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04558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9686 w 2499686"/>
                <a:gd name="connsiteY0" fmla="*/ 694877 h 2592936"/>
                <a:gd name="connsiteX1" fmla="*/ 1457869 w 2499686"/>
                <a:gd name="connsiteY1" fmla="*/ 0 h 2592936"/>
                <a:gd name="connsiteX2" fmla="*/ 0 w 2499686"/>
                <a:gd name="connsiteY2" fmla="*/ 611324 h 2592936"/>
                <a:gd name="connsiteX3" fmla="*/ 601780 w 2499686"/>
                <a:gd name="connsiteY3" fmla="*/ 2592936 h 2592936"/>
                <a:gd name="connsiteX4" fmla="*/ 2499686 w 2499686"/>
                <a:gd name="connsiteY4" fmla="*/ 694877 h 2592936"/>
                <a:gd name="connsiteX0" fmla="*/ 2496318 w 2496318"/>
                <a:gd name="connsiteY0" fmla="*/ 694877 h 2592936"/>
                <a:gd name="connsiteX1" fmla="*/ 1454501 w 2496318"/>
                <a:gd name="connsiteY1" fmla="*/ 0 h 2592936"/>
                <a:gd name="connsiteX2" fmla="*/ 0 w 2496318"/>
                <a:gd name="connsiteY2" fmla="*/ 607941 h 2592936"/>
                <a:gd name="connsiteX3" fmla="*/ 598412 w 2496318"/>
                <a:gd name="connsiteY3" fmla="*/ 2592936 h 2592936"/>
                <a:gd name="connsiteX4" fmla="*/ 2496318 w 2496318"/>
                <a:gd name="connsiteY4" fmla="*/ 694877 h 259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318" h="2592936">
                  <a:moveTo>
                    <a:pt x="2496318" y="694877"/>
                  </a:moveTo>
                  <a:lnTo>
                    <a:pt x="1454501" y="0"/>
                  </a:lnTo>
                  <a:lnTo>
                    <a:pt x="0" y="607941"/>
                  </a:lnTo>
                  <a:lnTo>
                    <a:pt x="598412" y="2592936"/>
                  </a:lnTo>
                  <a:lnTo>
                    <a:pt x="2496318" y="694877"/>
                  </a:lnTo>
                  <a:close/>
                </a:path>
              </a:pathLst>
            </a:custGeom>
            <a:blipFill dpi="0" rotWithShape="0">
              <a:blip r:embed="rId8" cstate="screen">
                <a:alphaModFix amt="73000"/>
                <a:duotone>
                  <a:prstClr val="black"/>
                  <a:srgbClr val="F9B76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Triângulo retângulo 76"/>
            <p:cNvSpPr/>
            <p:nvPr userDrawn="1"/>
          </p:nvSpPr>
          <p:spPr>
            <a:xfrm rot="8100000">
              <a:off x="8026484" y="5006375"/>
              <a:ext cx="3833469" cy="3401205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5788 h 3396038"/>
                <a:gd name="connsiteX1" fmla="*/ 447535 w 3843573"/>
                <a:gd name="connsiteY1" fmla="*/ 0 h 3396038"/>
                <a:gd name="connsiteX2" fmla="*/ 3843573 w 3843573"/>
                <a:gd name="connsiteY2" fmla="*/ 3396038 h 3396038"/>
                <a:gd name="connsiteX3" fmla="*/ 0 w 3843573"/>
                <a:gd name="connsiteY3" fmla="*/ 3015788 h 3396038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19156 h 3399406"/>
                <a:gd name="connsiteX1" fmla="*/ 444167 w 3843573"/>
                <a:gd name="connsiteY1" fmla="*/ 0 h 3399406"/>
                <a:gd name="connsiteX2" fmla="*/ 3843573 w 3843573"/>
                <a:gd name="connsiteY2" fmla="*/ 3399406 h 3399406"/>
                <a:gd name="connsiteX3" fmla="*/ 0 w 3843573"/>
                <a:gd name="connsiteY3" fmla="*/ 3019156 h 3399406"/>
                <a:gd name="connsiteX0" fmla="*/ 0 w 3843573"/>
                <a:gd name="connsiteY0" fmla="*/ 3009054 h 3389304"/>
                <a:gd name="connsiteX1" fmla="*/ 447534 w 3843573"/>
                <a:gd name="connsiteY1" fmla="*/ 0 h 3389304"/>
                <a:gd name="connsiteX2" fmla="*/ 3843573 w 3843573"/>
                <a:gd name="connsiteY2" fmla="*/ 3389304 h 3389304"/>
                <a:gd name="connsiteX3" fmla="*/ 0 w 3843573"/>
                <a:gd name="connsiteY3" fmla="*/ 3009054 h 3389304"/>
                <a:gd name="connsiteX0" fmla="*/ 0 w 3843573"/>
                <a:gd name="connsiteY0" fmla="*/ 3012422 h 3392672"/>
                <a:gd name="connsiteX1" fmla="*/ 444166 w 3843573"/>
                <a:gd name="connsiteY1" fmla="*/ 0 h 3392672"/>
                <a:gd name="connsiteX2" fmla="*/ 3843573 w 3843573"/>
                <a:gd name="connsiteY2" fmla="*/ 3392672 h 3392672"/>
                <a:gd name="connsiteX3" fmla="*/ 0 w 3843573"/>
                <a:gd name="connsiteY3" fmla="*/ 3012422 h 3392672"/>
                <a:gd name="connsiteX0" fmla="*/ 0 w 3843573"/>
                <a:gd name="connsiteY0" fmla="*/ 3015790 h 3396040"/>
                <a:gd name="connsiteX1" fmla="*/ 440799 w 3843573"/>
                <a:gd name="connsiteY1" fmla="*/ 0 h 3396040"/>
                <a:gd name="connsiteX2" fmla="*/ 3843573 w 3843573"/>
                <a:gd name="connsiteY2" fmla="*/ 3396040 h 3396040"/>
                <a:gd name="connsiteX3" fmla="*/ 0 w 3843573"/>
                <a:gd name="connsiteY3" fmla="*/ 3015790 h 3396040"/>
                <a:gd name="connsiteX0" fmla="*/ 0 w 3840205"/>
                <a:gd name="connsiteY0" fmla="*/ 3019173 h 3396040"/>
                <a:gd name="connsiteX1" fmla="*/ 437431 w 3840205"/>
                <a:gd name="connsiteY1" fmla="*/ 0 h 3396040"/>
                <a:gd name="connsiteX2" fmla="*/ 3840205 w 3840205"/>
                <a:gd name="connsiteY2" fmla="*/ 3396040 h 3396040"/>
                <a:gd name="connsiteX3" fmla="*/ 0 w 3840205"/>
                <a:gd name="connsiteY3" fmla="*/ 3019173 h 3396040"/>
                <a:gd name="connsiteX0" fmla="*/ 0 w 3840205"/>
                <a:gd name="connsiteY0" fmla="*/ 3025938 h 3402805"/>
                <a:gd name="connsiteX1" fmla="*/ 430696 w 3840205"/>
                <a:gd name="connsiteY1" fmla="*/ 0 h 3402805"/>
                <a:gd name="connsiteX2" fmla="*/ 3840205 w 3840205"/>
                <a:gd name="connsiteY2" fmla="*/ 3402805 h 3402805"/>
                <a:gd name="connsiteX3" fmla="*/ 0 w 3840205"/>
                <a:gd name="connsiteY3" fmla="*/ 3025938 h 3402805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40205"/>
                <a:gd name="connsiteY0" fmla="*/ 3032704 h 3409571"/>
                <a:gd name="connsiteX1" fmla="*/ 430696 w 3840205"/>
                <a:gd name="connsiteY1" fmla="*/ 0 h 3409571"/>
                <a:gd name="connsiteX2" fmla="*/ 3840205 w 3840205"/>
                <a:gd name="connsiteY2" fmla="*/ 3409571 h 3409571"/>
                <a:gd name="connsiteX3" fmla="*/ 0 w 3840205"/>
                <a:gd name="connsiteY3" fmla="*/ 3032704 h 3409571"/>
                <a:gd name="connsiteX0" fmla="*/ 0 w 3833469"/>
                <a:gd name="connsiteY0" fmla="*/ 3032704 h 3409570"/>
                <a:gd name="connsiteX1" fmla="*/ 430696 w 3833469"/>
                <a:gd name="connsiteY1" fmla="*/ 0 h 3409570"/>
                <a:gd name="connsiteX2" fmla="*/ 3833469 w 3833469"/>
                <a:gd name="connsiteY2" fmla="*/ 3409570 h 3409570"/>
                <a:gd name="connsiteX3" fmla="*/ 0 w 3833469"/>
                <a:gd name="connsiteY3" fmla="*/ 3032704 h 3409570"/>
                <a:gd name="connsiteX0" fmla="*/ 0 w 3833469"/>
                <a:gd name="connsiteY0" fmla="*/ 3036086 h 3412952"/>
                <a:gd name="connsiteX1" fmla="*/ 427329 w 3833469"/>
                <a:gd name="connsiteY1" fmla="*/ 0 h 3412952"/>
                <a:gd name="connsiteX2" fmla="*/ 3833469 w 3833469"/>
                <a:gd name="connsiteY2" fmla="*/ 3412952 h 3412952"/>
                <a:gd name="connsiteX3" fmla="*/ 0 w 3833469"/>
                <a:gd name="connsiteY3" fmla="*/ 3036086 h 3412952"/>
                <a:gd name="connsiteX0" fmla="*/ 0 w 3833469"/>
                <a:gd name="connsiteY0" fmla="*/ 3039468 h 3416334"/>
                <a:gd name="connsiteX1" fmla="*/ 430697 w 3833469"/>
                <a:gd name="connsiteY1" fmla="*/ 0 h 3416334"/>
                <a:gd name="connsiteX2" fmla="*/ 3833469 w 3833469"/>
                <a:gd name="connsiteY2" fmla="*/ 3416334 h 3416334"/>
                <a:gd name="connsiteX3" fmla="*/ 0 w 3833469"/>
                <a:gd name="connsiteY3" fmla="*/ 3039468 h 341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3469" h="3416334">
                  <a:moveTo>
                    <a:pt x="0" y="3039468"/>
                  </a:moveTo>
                  <a:lnTo>
                    <a:pt x="430697" y="0"/>
                  </a:lnTo>
                  <a:lnTo>
                    <a:pt x="3833469" y="3416334"/>
                  </a:lnTo>
                  <a:lnTo>
                    <a:pt x="0" y="3039468"/>
                  </a:lnTo>
                  <a:close/>
                </a:path>
              </a:pathLst>
            </a:custGeom>
            <a:blipFill dpi="0" rotWithShape="0">
              <a:blip r:embed="rId9" cstate="screen">
                <a:alphaModFix amt="72000"/>
                <a:duotone>
                  <a:prstClr val="black"/>
                  <a:srgbClr val="10628A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Triângulo retângulo 76"/>
            <p:cNvSpPr/>
            <p:nvPr userDrawn="1"/>
          </p:nvSpPr>
          <p:spPr>
            <a:xfrm rot="8100000">
              <a:off x="6393654" y="4092562"/>
              <a:ext cx="3836071" cy="1976526"/>
            </a:xfrm>
            <a:custGeom>
              <a:avLst/>
              <a:gdLst>
                <a:gd name="connsiteX0" fmla="*/ 0 w 3402773"/>
                <a:gd name="connsiteY0" fmla="*/ 3402773 h 3402773"/>
                <a:gd name="connsiteX1" fmla="*/ 0 w 3402773"/>
                <a:gd name="connsiteY1" fmla="*/ 0 h 3402773"/>
                <a:gd name="connsiteX2" fmla="*/ 3402773 w 3402773"/>
                <a:gd name="connsiteY2" fmla="*/ 3402773 h 3402773"/>
                <a:gd name="connsiteX3" fmla="*/ 0 w 3402773"/>
                <a:gd name="connsiteY3" fmla="*/ 3402773 h 3402773"/>
                <a:gd name="connsiteX0" fmla="*/ 0 w 3854351"/>
                <a:gd name="connsiteY0" fmla="*/ 3033299 h 3402773"/>
                <a:gd name="connsiteX1" fmla="*/ 451578 w 3854351"/>
                <a:gd name="connsiteY1" fmla="*/ 0 h 3402773"/>
                <a:gd name="connsiteX2" fmla="*/ 3854351 w 3854351"/>
                <a:gd name="connsiteY2" fmla="*/ 3402773 h 3402773"/>
                <a:gd name="connsiteX3" fmla="*/ 0 w 3854351"/>
                <a:gd name="connsiteY3" fmla="*/ 3033299 h 3402773"/>
                <a:gd name="connsiteX0" fmla="*/ 0 w 3843573"/>
                <a:gd name="connsiteY0" fmla="*/ 3022523 h 3402773"/>
                <a:gd name="connsiteX1" fmla="*/ 440800 w 3843573"/>
                <a:gd name="connsiteY1" fmla="*/ 0 h 3402773"/>
                <a:gd name="connsiteX2" fmla="*/ 3843573 w 3843573"/>
                <a:gd name="connsiteY2" fmla="*/ 3402773 h 3402773"/>
                <a:gd name="connsiteX3" fmla="*/ 0 w 3843573"/>
                <a:gd name="connsiteY3" fmla="*/ 3022523 h 3402773"/>
                <a:gd name="connsiteX0" fmla="*/ 169858 w 3402773"/>
                <a:gd name="connsiteY0" fmla="*/ 4962258 h 4962258"/>
                <a:gd name="connsiteX1" fmla="*/ 0 w 3402773"/>
                <a:gd name="connsiteY1" fmla="*/ 0 h 4962258"/>
                <a:gd name="connsiteX2" fmla="*/ 3402773 w 3402773"/>
                <a:gd name="connsiteY2" fmla="*/ 3402773 h 4962258"/>
                <a:gd name="connsiteX3" fmla="*/ 169858 w 3402773"/>
                <a:gd name="connsiteY3" fmla="*/ 4962258 h 4962258"/>
                <a:gd name="connsiteX0" fmla="*/ 609891 w 3842806"/>
                <a:gd name="connsiteY0" fmla="*/ 1953872 h 1953872"/>
                <a:gd name="connsiteX1" fmla="*/ 0 w 3842806"/>
                <a:gd name="connsiteY1" fmla="*/ 0 h 1953872"/>
                <a:gd name="connsiteX2" fmla="*/ 3842806 w 3842806"/>
                <a:gd name="connsiteY2" fmla="*/ 394387 h 1953872"/>
                <a:gd name="connsiteX3" fmla="*/ 609891 w 3842806"/>
                <a:gd name="connsiteY3" fmla="*/ 1953872 h 1953872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9788 w 3842806"/>
                <a:gd name="connsiteY0" fmla="*/ 1990916 h 1990916"/>
                <a:gd name="connsiteX1" fmla="*/ 0 w 3842806"/>
                <a:gd name="connsiteY1" fmla="*/ 0 h 1990916"/>
                <a:gd name="connsiteX2" fmla="*/ 3842806 w 3842806"/>
                <a:gd name="connsiteY2" fmla="*/ 394387 h 1990916"/>
                <a:gd name="connsiteX3" fmla="*/ 599788 w 3842806"/>
                <a:gd name="connsiteY3" fmla="*/ 1990916 h 1990916"/>
                <a:gd name="connsiteX0" fmla="*/ 597544 w 3840562"/>
                <a:gd name="connsiteY0" fmla="*/ 1984180 h 1984180"/>
                <a:gd name="connsiteX1" fmla="*/ 0 w 3840562"/>
                <a:gd name="connsiteY1" fmla="*/ 0 h 1984180"/>
                <a:gd name="connsiteX2" fmla="*/ 3840562 w 3840562"/>
                <a:gd name="connsiteY2" fmla="*/ 387651 h 1984180"/>
                <a:gd name="connsiteX3" fmla="*/ 597544 w 3840562"/>
                <a:gd name="connsiteY3" fmla="*/ 1984180 h 1984180"/>
                <a:gd name="connsiteX0" fmla="*/ 599789 w 3842807"/>
                <a:gd name="connsiteY0" fmla="*/ 1981935 h 1981935"/>
                <a:gd name="connsiteX1" fmla="*/ 0 w 3842807"/>
                <a:gd name="connsiteY1" fmla="*/ 0 h 1981935"/>
                <a:gd name="connsiteX2" fmla="*/ 3842807 w 3842807"/>
                <a:gd name="connsiteY2" fmla="*/ 385406 h 1981935"/>
                <a:gd name="connsiteX3" fmla="*/ 599789 w 3842807"/>
                <a:gd name="connsiteY3" fmla="*/ 1981935 h 1981935"/>
                <a:gd name="connsiteX0" fmla="*/ 599789 w 3846175"/>
                <a:gd name="connsiteY0" fmla="*/ 1981935 h 1981935"/>
                <a:gd name="connsiteX1" fmla="*/ 0 w 3846175"/>
                <a:gd name="connsiteY1" fmla="*/ 0 h 1981935"/>
                <a:gd name="connsiteX2" fmla="*/ 3846175 w 3846175"/>
                <a:gd name="connsiteY2" fmla="*/ 382039 h 1981935"/>
                <a:gd name="connsiteX3" fmla="*/ 599789 w 3846175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9789 w 3839439"/>
                <a:gd name="connsiteY0" fmla="*/ 1981935 h 1981935"/>
                <a:gd name="connsiteX1" fmla="*/ 0 w 3839439"/>
                <a:gd name="connsiteY1" fmla="*/ 0 h 1981935"/>
                <a:gd name="connsiteX2" fmla="*/ 3839439 w 3839439"/>
                <a:gd name="connsiteY2" fmla="*/ 382039 h 1981935"/>
                <a:gd name="connsiteX3" fmla="*/ 599789 w 3839439"/>
                <a:gd name="connsiteY3" fmla="*/ 1981935 h 1981935"/>
                <a:gd name="connsiteX0" fmla="*/ 596421 w 3836071"/>
                <a:gd name="connsiteY0" fmla="*/ 1985318 h 1985318"/>
                <a:gd name="connsiteX1" fmla="*/ 0 w 3836071"/>
                <a:gd name="connsiteY1" fmla="*/ 0 h 1985318"/>
                <a:gd name="connsiteX2" fmla="*/ 3836071 w 3836071"/>
                <a:gd name="connsiteY2" fmla="*/ 385422 h 1985318"/>
                <a:gd name="connsiteX3" fmla="*/ 596421 w 3836071"/>
                <a:gd name="connsiteY3" fmla="*/ 1985318 h 19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071" h="1985318">
                  <a:moveTo>
                    <a:pt x="596421" y="1985318"/>
                  </a:moveTo>
                  <a:lnTo>
                    <a:pt x="0" y="0"/>
                  </a:lnTo>
                  <a:lnTo>
                    <a:pt x="3836071" y="385422"/>
                  </a:lnTo>
                  <a:lnTo>
                    <a:pt x="596421" y="1985318"/>
                  </a:lnTo>
                  <a:close/>
                </a:path>
              </a:pathLst>
            </a:custGeom>
            <a:blipFill dpi="0" rotWithShape="0">
              <a:blip r:embed="rId10" cstate="screen">
                <a:alphaModFix amt="65000"/>
                <a:duotone>
                  <a:prstClr val="black"/>
                  <a:srgbClr val="00578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1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9" y="310532"/>
            <a:ext cx="1664226" cy="832880"/>
          </a:xfrm>
          <a:prstGeom prst="rect">
            <a:avLst/>
          </a:prstGeom>
        </p:spPr>
      </p:pic>
      <p:sp>
        <p:nvSpPr>
          <p:cNvPr id="103" name="Espaço Reservado para Texto 2"/>
          <p:cNvSpPr>
            <a:spLocks noGrp="1"/>
          </p:cNvSpPr>
          <p:nvPr userDrawn="1">
            <p:ph type="body" idx="10"/>
          </p:nvPr>
        </p:nvSpPr>
        <p:spPr>
          <a:xfrm>
            <a:off x="190499" y="5966058"/>
            <a:ext cx="4583282" cy="37884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26" name="Espaço Reservado para Texto 2"/>
          <p:cNvSpPr>
            <a:spLocks noGrp="1"/>
          </p:cNvSpPr>
          <p:nvPr userDrawn="1">
            <p:ph type="body" idx="11"/>
          </p:nvPr>
        </p:nvSpPr>
        <p:spPr>
          <a:xfrm>
            <a:off x="190499" y="6376140"/>
            <a:ext cx="4583282" cy="340490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>
                <a:solidFill>
                  <a:srgbClr val="8E98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1" name="Espaço Reservado para Texto 2"/>
          <p:cNvSpPr>
            <a:spLocks noGrp="1"/>
          </p:cNvSpPr>
          <p:nvPr>
            <p:ph type="body" idx="12"/>
          </p:nvPr>
        </p:nvSpPr>
        <p:spPr>
          <a:xfrm>
            <a:off x="5565067" y="6337788"/>
            <a:ext cx="1022284" cy="37884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spcBef>
                <a:spcPts val="600"/>
              </a:spcBef>
              <a:buNone/>
              <a:defRPr sz="1600" b="0">
                <a:solidFill>
                  <a:srgbClr val="8E989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5" name="Forma livre 14"/>
          <p:cNvSpPr/>
          <p:nvPr userDrawn="1"/>
        </p:nvSpPr>
        <p:spPr>
          <a:xfrm>
            <a:off x="0" y="-38100"/>
            <a:ext cx="9525000" cy="1384300"/>
          </a:xfrm>
          <a:custGeom>
            <a:avLst/>
            <a:gdLst>
              <a:gd name="connsiteX0" fmla="*/ 0 w 9550400"/>
              <a:gd name="connsiteY0" fmla="*/ 1346200 h 1346200"/>
              <a:gd name="connsiteX1" fmla="*/ 9093200 w 9550400"/>
              <a:gd name="connsiteY1" fmla="*/ 1346200 h 1346200"/>
              <a:gd name="connsiteX2" fmla="*/ 9550400 w 9550400"/>
              <a:gd name="connsiteY2" fmla="*/ 0 h 1346200"/>
              <a:gd name="connsiteX0" fmla="*/ 0 w 9575800"/>
              <a:gd name="connsiteY0" fmla="*/ 1346200 h 1346200"/>
              <a:gd name="connsiteX1" fmla="*/ 9093200 w 9575800"/>
              <a:gd name="connsiteY1" fmla="*/ 1346200 h 1346200"/>
              <a:gd name="connsiteX2" fmla="*/ 9575800 w 9575800"/>
              <a:gd name="connsiteY2" fmla="*/ 0 h 1346200"/>
              <a:gd name="connsiteX0" fmla="*/ 0 w 9575800"/>
              <a:gd name="connsiteY0" fmla="*/ 1346200 h 1346200"/>
              <a:gd name="connsiteX1" fmla="*/ 9093200 w 9575800"/>
              <a:gd name="connsiteY1" fmla="*/ 1346200 h 1346200"/>
              <a:gd name="connsiteX2" fmla="*/ 9575800 w 9575800"/>
              <a:gd name="connsiteY2" fmla="*/ 0 h 1346200"/>
              <a:gd name="connsiteX0" fmla="*/ 0 w 9550400"/>
              <a:gd name="connsiteY0" fmla="*/ 1346200 h 1346200"/>
              <a:gd name="connsiteX1" fmla="*/ 9093200 w 9550400"/>
              <a:gd name="connsiteY1" fmla="*/ 1346200 h 1346200"/>
              <a:gd name="connsiteX2" fmla="*/ 9550400 w 9550400"/>
              <a:gd name="connsiteY2" fmla="*/ 0 h 1346200"/>
              <a:gd name="connsiteX0" fmla="*/ 0 w 9575800"/>
              <a:gd name="connsiteY0" fmla="*/ 1384300 h 1384300"/>
              <a:gd name="connsiteX1" fmla="*/ 9093200 w 9575800"/>
              <a:gd name="connsiteY1" fmla="*/ 1384300 h 1384300"/>
              <a:gd name="connsiteX2" fmla="*/ 9575800 w 9575800"/>
              <a:gd name="connsiteY2" fmla="*/ 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5800" h="1384300">
                <a:moveTo>
                  <a:pt x="0" y="1384300"/>
                </a:moveTo>
                <a:lnTo>
                  <a:pt x="9093200" y="1384300"/>
                </a:lnTo>
                <a:lnTo>
                  <a:pt x="9575800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Paralelogramo 50"/>
          <p:cNvSpPr/>
          <p:nvPr userDrawn="1"/>
        </p:nvSpPr>
        <p:spPr>
          <a:xfrm>
            <a:off x="8731124" y="-38100"/>
            <a:ext cx="724982" cy="1328068"/>
          </a:xfrm>
          <a:prstGeom prst="parallelogram">
            <a:avLst>
              <a:gd name="adj" fmla="val 6390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85520" y="841437"/>
            <a:ext cx="6708743" cy="349372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rgbClr val="E6A8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025" name="Título 1024"/>
          <p:cNvSpPr>
            <a:spLocks noGrp="1"/>
          </p:cNvSpPr>
          <p:nvPr userDrawn="1">
            <p:ph type="title"/>
          </p:nvPr>
        </p:nvSpPr>
        <p:spPr>
          <a:xfrm>
            <a:off x="2178468" y="305071"/>
            <a:ext cx="6902182" cy="367812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00487E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58" name="Espaço Reservado para Texto 2"/>
          <p:cNvSpPr>
            <a:spLocks noGrp="1"/>
          </p:cNvSpPr>
          <p:nvPr>
            <p:ph type="body" idx="13"/>
          </p:nvPr>
        </p:nvSpPr>
        <p:spPr>
          <a:xfrm>
            <a:off x="190499" y="3218102"/>
            <a:ext cx="7950950" cy="735782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600"/>
              </a:spcBef>
              <a:buNone/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9" name="Espaço Reservado para Texto 2"/>
          <p:cNvSpPr>
            <a:spLocks noGrp="1"/>
          </p:cNvSpPr>
          <p:nvPr>
            <p:ph type="body" idx="14"/>
          </p:nvPr>
        </p:nvSpPr>
        <p:spPr>
          <a:xfrm>
            <a:off x="190499" y="3980368"/>
            <a:ext cx="7950950" cy="447086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600"/>
              </a:spcBef>
              <a:buNone/>
              <a:defRPr sz="2400" b="0" i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793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7558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120">
          <p15:clr>
            <a:srgbClr val="FBAE40"/>
          </p15:clr>
        </p15:guide>
        <p15:guide id="5" orient="horz" pos="38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25" y="-11016"/>
            <a:ext cx="12225796" cy="6879046"/>
          </a:xfrm>
          <a:prstGeom prst="rect">
            <a:avLst/>
          </a:prstGeom>
        </p:spPr>
      </p:pic>
      <p:sp>
        <p:nvSpPr>
          <p:cNvPr id="8" name="object 4"/>
          <p:cNvSpPr txBox="1"/>
          <p:nvPr userDrawn="1"/>
        </p:nvSpPr>
        <p:spPr>
          <a:xfrm>
            <a:off x="3925303" y="5229809"/>
            <a:ext cx="433874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6600" spc="-20" dirty="0">
                <a:solidFill>
                  <a:srgbClr val="FFFFFF"/>
                </a:solidFill>
                <a:latin typeface="Tahoma"/>
                <a:cs typeface="Tahoma"/>
              </a:rPr>
              <a:t>Obrigado!</a:t>
            </a:r>
            <a:endParaRPr sz="2800" dirty="0">
              <a:latin typeface="Tahoma"/>
              <a:cs typeface="Tahoma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" y="3428507"/>
            <a:ext cx="12190138" cy="32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900966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416639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98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10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256968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6036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82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48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BR"/>
              <a:t>16/03/2017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BR"/>
              <a:t>Título | Subtítulo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BR"/>
              <a:t>Slide: </a:t>
            </a:r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Paralelogramo 39">
            <a:extLst>
              <a:ext uri="{FF2B5EF4-FFF2-40B4-BE49-F238E27FC236}">
                <a16:creationId xmlns:a16="http://schemas.microsoft.com/office/drawing/2014/main" id="{E641C4F6-6825-E6F7-2D8B-7103873B8EED}"/>
              </a:ext>
            </a:extLst>
          </p:cNvPr>
          <p:cNvSpPr/>
          <p:nvPr userDrawn="1"/>
        </p:nvSpPr>
        <p:spPr>
          <a:xfrm>
            <a:off x="-13265" y="-9044"/>
            <a:ext cx="12202090" cy="961544"/>
          </a:xfrm>
          <a:custGeom>
            <a:avLst/>
            <a:gdLst>
              <a:gd name="connsiteX0" fmla="*/ 0 w 12188007"/>
              <a:gd name="connsiteY0" fmla="*/ 547070 h 547070"/>
              <a:gd name="connsiteX1" fmla="*/ 123539 w 12188007"/>
              <a:gd name="connsiteY1" fmla="*/ 0 h 547070"/>
              <a:gd name="connsiteX2" fmla="*/ 12188007 w 12188007"/>
              <a:gd name="connsiteY2" fmla="*/ 0 h 547070"/>
              <a:gd name="connsiteX3" fmla="*/ 12064468 w 12188007"/>
              <a:gd name="connsiteY3" fmla="*/ 547070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2064468 w 12188007"/>
              <a:gd name="connsiteY3" fmla="*/ 547070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1990735 w 12188007"/>
              <a:gd name="connsiteY3" fmla="*/ 545715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1981221 w 12188007"/>
              <a:gd name="connsiteY3" fmla="*/ 545715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1974085 w 12188007"/>
              <a:gd name="connsiteY3" fmla="*/ 545715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1969329 w 12188007"/>
              <a:gd name="connsiteY3" fmla="*/ 545715 h 547070"/>
              <a:gd name="connsiteX4" fmla="*/ 0 w 12188007"/>
              <a:gd name="connsiteY4" fmla="*/ 547070 h 54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007" h="547070">
                <a:moveTo>
                  <a:pt x="0" y="547070"/>
                </a:moveTo>
                <a:cubicBezTo>
                  <a:pt x="698" y="364713"/>
                  <a:pt x="1397" y="182357"/>
                  <a:pt x="2095" y="0"/>
                </a:cubicBezTo>
                <a:lnTo>
                  <a:pt x="12188007" y="0"/>
                </a:lnTo>
                <a:lnTo>
                  <a:pt x="11969329" y="545715"/>
                </a:lnTo>
                <a:lnTo>
                  <a:pt x="0" y="547070"/>
                </a:lnTo>
                <a:close/>
              </a:path>
            </a:pathLst>
          </a:custGeom>
          <a:solidFill>
            <a:srgbClr val="004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aralelogramo 39">
            <a:extLst>
              <a:ext uri="{FF2B5EF4-FFF2-40B4-BE49-F238E27FC236}">
                <a16:creationId xmlns:a16="http://schemas.microsoft.com/office/drawing/2014/main" id="{3A28611F-771B-3260-04F5-A63C6BC5B132}"/>
              </a:ext>
            </a:extLst>
          </p:cNvPr>
          <p:cNvSpPr/>
          <p:nvPr userDrawn="1"/>
        </p:nvSpPr>
        <p:spPr>
          <a:xfrm>
            <a:off x="-13265" y="0"/>
            <a:ext cx="11364262" cy="1052513"/>
          </a:xfrm>
          <a:custGeom>
            <a:avLst/>
            <a:gdLst>
              <a:gd name="connsiteX0" fmla="*/ 0 w 12188007"/>
              <a:gd name="connsiteY0" fmla="*/ 547070 h 547070"/>
              <a:gd name="connsiteX1" fmla="*/ 123539 w 12188007"/>
              <a:gd name="connsiteY1" fmla="*/ 0 h 547070"/>
              <a:gd name="connsiteX2" fmla="*/ 12188007 w 12188007"/>
              <a:gd name="connsiteY2" fmla="*/ 0 h 547070"/>
              <a:gd name="connsiteX3" fmla="*/ 12064468 w 12188007"/>
              <a:gd name="connsiteY3" fmla="*/ 547070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2064468 w 12188007"/>
              <a:gd name="connsiteY3" fmla="*/ 547070 h 547070"/>
              <a:gd name="connsiteX4" fmla="*/ 0 w 12188007"/>
              <a:gd name="connsiteY4" fmla="*/ 547070 h 54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007" h="547070">
                <a:moveTo>
                  <a:pt x="0" y="547070"/>
                </a:moveTo>
                <a:cubicBezTo>
                  <a:pt x="698" y="364713"/>
                  <a:pt x="1397" y="182357"/>
                  <a:pt x="2095" y="0"/>
                </a:cubicBezTo>
                <a:lnTo>
                  <a:pt x="12188007" y="0"/>
                </a:lnTo>
                <a:lnTo>
                  <a:pt x="12064468" y="547070"/>
                </a:lnTo>
                <a:lnTo>
                  <a:pt x="0" y="547070"/>
                </a:lnTo>
                <a:close/>
              </a:path>
            </a:pathLst>
          </a:custGeom>
          <a:solidFill>
            <a:srgbClr val="004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aralelogramo 8">
            <a:extLst>
              <a:ext uri="{FF2B5EF4-FFF2-40B4-BE49-F238E27FC236}">
                <a16:creationId xmlns:a16="http://schemas.microsoft.com/office/drawing/2014/main" id="{5CAAD5A8-1F68-F142-D5A7-684CAAD11FD1}"/>
              </a:ext>
            </a:extLst>
          </p:cNvPr>
          <p:cNvSpPr/>
          <p:nvPr userDrawn="1"/>
        </p:nvSpPr>
        <p:spPr>
          <a:xfrm>
            <a:off x="8953006" y="0"/>
            <a:ext cx="2610059" cy="1061757"/>
          </a:xfrm>
          <a:prstGeom prst="parallelogram">
            <a:avLst>
              <a:gd name="adj" fmla="val 22582"/>
            </a:avLst>
          </a:prstGeom>
          <a:solidFill>
            <a:srgbClr val="00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aralelogramo 42">
            <a:extLst>
              <a:ext uri="{FF2B5EF4-FFF2-40B4-BE49-F238E27FC236}">
                <a16:creationId xmlns:a16="http://schemas.microsoft.com/office/drawing/2014/main" id="{7FC44EDF-7A01-FB68-83CC-1EACD4FD7291}"/>
              </a:ext>
            </a:extLst>
          </p:cNvPr>
          <p:cNvSpPr/>
          <p:nvPr userDrawn="1"/>
        </p:nvSpPr>
        <p:spPr>
          <a:xfrm>
            <a:off x="-11656" y="0"/>
            <a:ext cx="284276" cy="1061757"/>
          </a:xfrm>
          <a:custGeom>
            <a:avLst/>
            <a:gdLst>
              <a:gd name="connsiteX0" fmla="*/ 0 w 284276"/>
              <a:gd name="connsiteY0" fmla="*/ 547070 h 547070"/>
              <a:gd name="connsiteX1" fmla="*/ 0 w 284276"/>
              <a:gd name="connsiteY1" fmla="*/ 0 h 547070"/>
              <a:gd name="connsiteX2" fmla="*/ 284276 w 284276"/>
              <a:gd name="connsiteY2" fmla="*/ 0 h 547070"/>
              <a:gd name="connsiteX3" fmla="*/ 284276 w 284276"/>
              <a:gd name="connsiteY3" fmla="*/ 547070 h 547070"/>
              <a:gd name="connsiteX4" fmla="*/ 0 w 284276"/>
              <a:gd name="connsiteY4" fmla="*/ 547070 h 547070"/>
              <a:gd name="connsiteX0" fmla="*/ 0 w 284276"/>
              <a:gd name="connsiteY0" fmla="*/ 547070 h 547070"/>
              <a:gd name="connsiteX1" fmla="*/ 0 w 284276"/>
              <a:gd name="connsiteY1" fmla="*/ 0 h 547070"/>
              <a:gd name="connsiteX2" fmla="*/ 284276 w 284276"/>
              <a:gd name="connsiteY2" fmla="*/ 0 h 547070"/>
              <a:gd name="connsiteX3" fmla="*/ 0 w 284276"/>
              <a:gd name="connsiteY3" fmla="*/ 547070 h 54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276" h="547070">
                <a:moveTo>
                  <a:pt x="0" y="547070"/>
                </a:moveTo>
                <a:lnTo>
                  <a:pt x="0" y="0"/>
                </a:lnTo>
                <a:lnTo>
                  <a:pt x="284276" y="0"/>
                </a:lnTo>
                <a:lnTo>
                  <a:pt x="0" y="547070"/>
                </a:lnTo>
                <a:close/>
              </a:path>
            </a:pathLst>
          </a:custGeom>
          <a:solidFill>
            <a:srgbClr val="004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Paralelogramo 30">
            <a:extLst>
              <a:ext uri="{FF2B5EF4-FFF2-40B4-BE49-F238E27FC236}">
                <a16:creationId xmlns:a16="http://schemas.microsoft.com/office/drawing/2014/main" id="{68EC4134-9512-4FDD-426F-38B25BD77DD3}"/>
              </a:ext>
            </a:extLst>
          </p:cNvPr>
          <p:cNvSpPr/>
          <p:nvPr userDrawn="1"/>
        </p:nvSpPr>
        <p:spPr>
          <a:xfrm>
            <a:off x="-13028" y="0"/>
            <a:ext cx="1102918" cy="1052513"/>
          </a:xfrm>
          <a:custGeom>
            <a:avLst/>
            <a:gdLst>
              <a:gd name="connsiteX0" fmla="*/ 0 w 793355"/>
              <a:gd name="connsiteY0" fmla="*/ 787689 h 787689"/>
              <a:gd name="connsiteX1" fmla="*/ 187730 w 793355"/>
              <a:gd name="connsiteY1" fmla="*/ 0 h 787689"/>
              <a:gd name="connsiteX2" fmla="*/ 793355 w 793355"/>
              <a:gd name="connsiteY2" fmla="*/ 0 h 787689"/>
              <a:gd name="connsiteX3" fmla="*/ 605625 w 793355"/>
              <a:gd name="connsiteY3" fmla="*/ 787689 h 787689"/>
              <a:gd name="connsiteX4" fmla="*/ 0 w 793355"/>
              <a:gd name="connsiteY4" fmla="*/ 787689 h 787689"/>
              <a:gd name="connsiteX0" fmla="*/ 0 w 793355"/>
              <a:gd name="connsiteY0" fmla="*/ 787689 h 787689"/>
              <a:gd name="connsiteX1" fmla="*/ 187730 w 793355"/>
              <a:gd name="connsiteY1" fmla="*/ 0 h 787689"/>
              <a:gd name="connsiteX2" fmla="*/ 793355 w 793355"/>
              <a:gd name="connsiteY2" fmla="*/ 0 h 787689"/>
              <a:gd name="connsiteX3" fmla="*/ 0 w 793355"/>
              <a:gd name="connsiteY3" fmla="*/ 787689 h 787689"/>
              <a:gd name="connsiteX0" fmla="*/ 0 w 1098156"/>
              <a:gd name="connsiteY0" fmla="*/ 777403 h 777403"/>
              <a:gd name="connsiteX1" fmla="*/ 492531 w 1098156"/>
              <a:gd name="connsiteY1" fmla="*/ 0 h 777403"/>
              <a:gd name="connsiteX2" fmla="*/ 1098156 w 1098156"/>
              <a:gd name="connsiteY2" fmla="*/ 0 h 777403"/>
              <a:gd name="connsiteX3" fmla="*/ 0 w 1098156"/>
              <a:gd name="connsiteY3" fmla="*/ 777403 h 777403"/>
              <a:gd name="connsiteX0" fmla="*/ 0 w 1100537"/>
              <a:gd name="connsiteY0" fmla="*/ 777403 h 777403"/>
              <a:gd name="connsiteX1" fmla="*/ 494912 w 1100537"/>
              <a:gd name="connsiteY1" fmla="*/ 0 h 777403"/>
              <a:gd name="connsiteX2" fmla="*/ 1100537 w 1100537"/>
              <a:gd name="connsiteY2" fmla="*/ 0 h 777403"/>
              <a:gd name="connsiteX3" fmla="*/ 0 w 1100537"/>
              <a:gd name="connsiteY3" fmla="*/ 777403 h 777403"/>
              <a:gd name="connsiteX0" fmla="*/ 0 w 1102918"/>
              <a:gd name="connsiteY0" fmla="*/ 780831 h 780831"/>
              <a:gd name="connsiteX1" fmla="*/ 497293 w 1102918"/>
              <a:gd name="connsiteY1" fmla="*/ 0 h 780831"/>
              <a:gd name="connsiteX2" fmla="*/ 1102918 w 1102918"/>
              <a:gd name="connsiteY2" fmla="*/ 0 h 780831"/>
              <a:gd name="connsiteX3" fmla="*/ 0 w 1102918"/>
              <a:gd name="connsiteY3" fmla="*/ 780831 h 7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918" h="780831">
                <a:moveTo>
                  <a:pt x="0" y="780831"/>
                </a:moveTo>
                <a:lnTo>
                  <a:pt x="497293" y="0"/>
                </a:lnTo>
                <a:lnTo>
                  <a:pt x="1102918" y="0"/>
                </a:lnTo>
                <a:lnTo>
                  <a:pt x="0" y="780831"/>
                </a:lnTo>
                <a:close/>
              </a:path>
            </a:pathLst>
          </a:custGeom>
          <a:solidFill>
            <a:srgbClr val="1B6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aralelogramo 42">
            <a:extLst>
              <a:ext uri="{FF2B5EF4-FFF2-40B4-BE49-F238E27FC236}">
                <a16:creationId xmlns:a16="http://schemas.microsoft.com/office/drawing/2014/main" id="{C438479B-7430-E31F-6B15-5FBF3E4DF73F}"/>
              </a:ext>
            </a:extLst>
          </p:cNvPr>
          <p:cNvSpPr/>
          <p:nvPr userDrawn="1"/>
        </p:nvSpPr>
        <p:spPr>
          <a:xfrm>
            <a:off x="-13266" y="1"/>
            <a:ext cx="501818" cy="1061759"/>
          </a:xfrm>
          <a:custGeom>
            <a:avLst/>
            <a:gdLst>
              <a:gd name="connsiteX0" fmla="*/ 0 w 284276"/>
              <a:gd name="connsiteY0" fmla="*/ 547070 h 547070"/>
              <a:gd name="connsiteX1" fmla="*/ 0 w 284276"/>
              <a:gd name="connsiteY1" fmla="*/ 0 h 547070"/>
              <a:gd name="connsiteX2" fmla="*/ 284276 w 284276"/>
              <a:gd name="connsiteY2" fmla="*/ 0 h 547070"/>
              <a:gd name="connsiteX3" fmla="*/ 284276 w 284276"/>
              <a:gd name="connsiteY3" fmla="*/ 547070 h 547070"/>
              <a:gd name="connsiteX4" fmla="*/ 0 w 284276"/>
              <a:gd name="connsiteY4" fmla="*/ 547070 h 547070"/>
              <a:gd name="connsiteX0" fmla="*/ 0 w 284276"/>
              <a:gd name="connsiteY0" fmla="*/ 547070 h 547070"/>
              <a:gd name="connsiteX1" fmla="*/ 0 w 284276"/>
              <a:gd name="connsiteY1" fmla="*/ 0 h 547070"/>
              <a:gd name="connsiteX2" fmla="*/ 284276 w 284276"/>
              <a:gd name="connsiteY2" fmla="*/ 0 h 547070"/>
              <a:gd name="connsiteX3" fmla="*/ 0 w 284276"/>
              <a:gd name="connsiteY3" fmla="*/ 547070 h 547070"/>
              <a:gd name="connsiteX0" fmla="*/ 0 w 1496351"/>
              <a:gd name="connsiteY0" fmla="*/ 532783 h 532783"/>
              <a:gd name="connsiteX1" fmla="*/ 1212075 w 1496351"/>
              <a:gd name="connsiteY1" fmla="*/ 0 h 532783"/>
              <a:gd name="connsiteX2" fmla="*/ 1496351 w 1496351"/>
              <a:gd name="connsiteY2" fmla="*/ 0 h 532783"/>
              <a:gd name="connsiteX3" fmla="*/ 0 w 1496351"/>
              <a:gd name="connsiteY3" fmla="*/ 532783 h 532783"/>
              <a:gd name="connsiteX0" fmla="*/ 0 w 1528244"/>
              <a:gd name="connsiteY0" fmla="*/ 537546 h 537546"/>
              <a:gd name="connsiteX1" fmla="*/ 1243968 w 1528244"/>
              <a:gd name="connsiteY1" fmla="*/ 0 h 537546"/>
              <a:gd name="connsiteX2" fmla="*/ 1528244 w 1528244"/>
              <a:gd name="connsiteY2" fmla="*/ 0 h 537546"/>
              <a:gd name="connsiteX3" fmla="*/ 0 w 1528244"/>
              <a:gd name="connsiteY3" fmla="*/ 537546 h 537546"/>
              <a:gd name="connsiteX0" fmla="*/ 0 w 2219341"/>
              <a:gd name="connsiteY0" fmla="*/ 537546 h 537546"/>
              <a:gd name="connsiteX1" fmla="*/ 1243968 w 2219341"/>
              <a:gd name="connsiteY1" fmla="*/ 0 h 537546"/>
              <a:gd name="connsiteX2" fmla="*/ 2219341 w 2219341"/>
              <a:gd name="connsiteY2" fmla="*/ 2382 h 537546"/>
              <a:gd name="connsiteX3" fmla="*/ 0 w 2219341"/>
              <a:gd name="connsiteY3" fmla="*/ 537546 h 537546"/>
              <a:gd name="connsiteX0" fmla="*/ 0 w 2219341"/>
              <a:gd name="connsiteY0" fmla="*/ 542309 h 542309"/>
              <a:gd name="connsiteX1" fmla="*/ 1243968 w 2219341"/>
              <a:gd name="connsiteY1" fmla="*/ 0 h 542309"/>
              <a:gd name="connsiteX2" fmla="*/ 2219341 w 2219341"/>
              <a:gd name="connsiteY2" fmla="*/ 2382 h 542309"/>
              <a:gd name="connsiteX3" fmla="*/ 0 w 2219341"/>
              <a:gd name="connsiteY3" fmla="*/ 542309 h 542309"/>
              <a:gd name="connsiteX0" fmla="*/ 0 w 2229972"/>
              <a:gd name="connsiteY0" fmla="*/ 544690 h 544690"/>
              <a:gd name="connsiteX1" fmla="*/ 1254599 w 2229972"/>
              <a:gd name="connsiteY1" fmla="*/ 0 h 544690"/>
              <a:gd name="connsiteX2" fmla="*/ 2229972 w 2229972"/>
              <a:gd name="connsiteY2" fmla="*/ 2382 h 544690"/>
              <a:gd name="connsiteX3" fmla="*/ 0 w 2229972"/>
              <a:gd name="connsiteY3" fmla="*/ 544690 h 544690"/>
              <a:gd name="connsiteX0" fmla="*/ 0 w 2240603"/>
              <a:gd name="connsiteY0" fmla="*/ 547071 h 547071"/>
              <a:gd name="connsiteX1" fmla="*/ 1265230 w 2240603"/>
              <a:gd name="connsiteY1" fmla="*/ 0 h 547071"/>
              <a:gd name="connsiteX2" fmla="*/ 2240603 w 2240603"/>
              <a:gd name="connsiteY2" fmla="*/ 2382 h 547071"/>
              <a:gd name="connsiteX3" fmla="*/ 0 w 2240603"/>
              <a:gd name="connsiteY3" fmla="*/ 547071 h 54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603" h="547071">
                <a:moveTo>
                  <a:pt x="0" y="547071"/>
                </a:moveTo>
                <a:lnTo>
                  <a:pt x="1265230" y="0"/>
                </a:lnTo>
                <a:lnTo>
                  <a:pt x="2240603" y="2382"/>
                </a:lnTo>
                <a:lnTo>
                  <a:pt x="0" y="547071"/>
                </a:lnTo>
                <a:close/>
              </a:path>
            </a:pathLst>
          </a:custGeom>
          <a:solidFill>
            <a:srgbClr val="005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31">
            <a:extLst>
              <a:ext uri="{FF2B5EF4-FFF2-40B4-BE49-F238E27FC236}">
                <a16:creationId xmlns:a16="http://schemas.microsoft.com/office/drawing/2014/main" id="{DB8EAB0B-FF6D-515F-2983-CE7FC6C92852}"/>
              </a:ext>
            </a:extLst>
          </p:cNvPr>
          <p:cNvGrpSpPr/>
          <p:nvPr userDrawn="1"/>
        </p:nvGrpSpPr>
        <p:grpSpPr>
          <a:xfrm>
            <a:off x="2428" y="6310931"/>
            <a:ext cx="12186397" cy="547070"/>
            <a:chOff x="2428" y="6092825"/>
            <a:chExt cx="12186397" cy="787689"/>
          </a:xfrm>
        </p:grpSpPr>
        <p:sp>
          <p:nvSpPr>
            <p:cNvPr id="14" name="Paralelogramo 13">
              <a:extLst>
                <a:ext uri="{FF2B5EF4-FFF2-40B4-BE49-F238E27FC236}">
                  <a16:creationId xmlns:a16="http://schemas.microsoft.com/office/drawing/2014/main" id="{89F2FF79-1ADA-E6CD-36CC-5E98BFF1D1DF}"/>
                </a:ext>
              </a:extLst>
            </p:cNvPr>
            <p:cNvSpPr/>
            <p:nvPr userDrawn="1"/>
          </p:nvSpPr>
          <p:spPr>
            <a:xfrm>
              <a:off x="190500" y="6092825"/>
              <a:ext cx="11998325" cy="787689"/>
            </a:xfrm>
            <a:prstGeom prst="parallelogram">
              <a:avLst>
                <a:gd name="adj" fmla="val 22582"/>
              </a:avLst>
            </a:prstGeom>
            <a:solidFill>
              <a:srgbClr val="004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Paralelogramo 14">
              <a:extLst>
                <a:ext uri="{FF2B5EF4-FFF2-40B4-BE49-F238E27FC236}">
                  <a16:creationId xmlns:a16="http://schemas.microsoft.com/office/drawing/2014/main" id="{42A55B97-51D2-C591-93AA-06C94F8A9DC4}"/>
                </a:ext>
              </a:extLst>
            </p:cNvPr>
            <p:cNvSpPr/>
            <p:nvPr userDrawn="1"/>
          </p:nvSpPr>
          <p:spPr>
            <a:xfrm>
              <a:off x="9370607" y="6092825"/>
              <a:ext cx="2610059" cy="787689"/>
            </a:xfrm>
            <a:prstGeom prst="parallelogram">
              <a:avLst>
                <a:gd name="adj" fmla="val 22582"/>
              </a:avLst>
            </a:prstGeom>
            <a:solidFill>
              <a:srgbClr val="E6A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Paralelogramo 28">
              <a:extLst>
                <a:ext uri="{FF2B5EF4-FFF2-40B4-BE49-F238E27FC236}">
                  <a16:creationId xmlns:a16="http://schemas.microsoft.com/office/drawing/2014/main" id="{75449816-43B6-D62A-923A-E970D9857CCD}"/>
                </a:ext>
              </a:extLst>
            </p:cNvPr>
            <p:cNvSpPr/>
            <p:nvPr userDrawn="1"/>
          </p:nvSpPr>
          <p:spPr>
            <a:xfrm flipH="1">
              <a:off x="2054014" y="6092825"/>
              <a:ext cx="6750557" cy="787689"/>
            </a:xfrm>
            <a:custGeom>
              <a:avLst/>
              <a:gdLst>
                <a:gd name="connsiteX0" fmla="*/ 0 w 6750557"/>
                <a:gd name="connsiteY0" fmla="*/ 787689 h 787689"/>
                <a:gd name="connsiteX1" fmla="*/ 177876 w 6750557"/>
                <a:gd name="connsiteY1" fmla="*/ 0 h 787689"/>
                <a:gd name="connsiteX2" fmla="*/ 6750557 w 6750557"/>
                <a:gd name="connsiteY2" fmla="*/ 0 h 787689"/>
                <a:gd name="connsiteX3" fmla="*/ 6572681 w 6750557"/>
                <a:gd name="connsiteY3" fmla="*/ 787689 h 787689"/>
                <a:gd name="connsiteX4" fmla="*/ 0 w 6750557"/>
                <a:gd name="connsiteY4" fmla="*/ 787689 h 787689"/>
                <a:gd name="connsiteX0" fmla="*/ 0 w 6750557"/>
                <a:gd name="connsiteY0" fmla="*/ 790864 h 790864"/>
                <a:gd name="connsiteX1" fmla="*/ 924001 w 6750557"/>
                <a:gd name="connsiteY1" fmla="*/ 0 h 790864"/>
                <a:gd name="connsiteX2" fmla="*/ 6750557 w 6750557"/>
                <a:gd name="connsiteY2" fmla="*/ 3175 h 790864"/>
                <a:gd name="connsiteX3" fmla="*/ 6572681 w 6750557"/>
                <a:gd name="connsiteY3" fmla="*/ 790864 h 790864"/>
                <a:gd name="connsiteX4" fmla="*/ 0 w 6750557"/>
                <a:gd name="connsiteY4" fmla="*/ 790864 h 79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557" h="790864">
                  <a:moveTo>
                    <a:pt x="0" y="790864"/>
                  </a:moveTo>
                  <a:lnTo>
                    <a:pt x="924001" y="0"/>
                  </a:lnTo>
                  <a:lnTo>
                    <a:pt x="6750557" y="3175"/>
                  </a:lnTo>
                  <a:lnTo>
                    <a:pt x="6572681" y="790864"/>
                  </a:lnTo>
                  <a:lnTo>
                    <a:pt x="0" y="790864"/>
                  </a:lnTo>
                  <a:close/>
                </a:path>
              </a:pathLst>
            </a:custGeom>
            <a:solidFill>
              <a:srgbClr val="045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Paralelogramo 16">
              <a:extLst>
                <a:ext uri="{FF2B5EF4-FFF2-40B4-BE49-F238E27FC236}">
                  <a16:creationId xmlns:a16="http://schemas.microsoft.com/office/drawing/2014/main" id="{071935F6-32B1-990F-424F-E5E2E9717EEC}"/>
                </a:ext>
              </a:extLst>
            </p:cNvPr>
            <p:cNvSpPr/>
            <p:nvPr userDrawn="1"/>
          </p:nvSpPr>
          <p:spPr>
            <a:xfrm>
              <a:off x="2428" y="6092825"/>
              <a:ext cx="244815" cy="787689"/>
            </a:xfrm>
            <a:prstGeom prst="parallelogram">
              <a:avLst>
                <a:gd name="adj" fmla="val 59801"/>
              </a:avLst>
            </a:prstGeom>
            <a:solidFill>
              <a:srgbClr val="004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Paralelogramo 30">
              <a:extLst>
                <a:ext uri="{FF2B5EF4-FFF2-40B4-BE49-F238E27FC236}">
                  <a16:creationId xmlns:a16="http://schemas.microsoft.com/office/drawing/2014/main" id="{FA1B19AE-D098-5687-9F4C-F0B8BC640ACE}"/>
                </a:ext>
              </a:extLst>
            </p:cNvPr>
            <p:cNvSpPr/>
            <p:nvPr userDrawn="1"/>
          </p:nvSpPr>
          <p:spPr>
            <a:xfrm>
              <a:off x="310620" y="6092825"/>
              <a:ext cx="793355" cy="787689"/>
            </a:xfrm>
            <a:custGeom>
              <a:avLst/>
              <a:gdLst>
                <a:gd name="connsiteX0" fmla="*/ 0 w 793355"/>
                <a:gd name="connsiteY0" fmla="*/ 787689 h 787689"/>
                <a:gd name="connsiteX1" fmla="*/ 187730 w 793355"/>
                <a:gd name="connsiteY1" fmla="*/ 0 h 787689"/>
                <a:gd name="connsiteX2" fmla="*/ 793355 w 793355"/>
                <a:gd name="connsiteY2" fmla="*/ 0 h 787689"/>
                <a:gd name="connsiteX3" fmla="*/ 605625 w 793355"/>
                <a:gd name="connsiteY3" fmla="*/ 787689 h 787689"/>
                <a:gd name="connsiteX4" fmla="*/ 0 w 793355"/>
                <a:gd name="connsiteY4" fmla="*/ 787689 h 787689"/>
                <a:gd name="connsiteX0" fmla="*/ 0 w 793355"/>
                <a:gd name="connsiteY0" fmla="*/ 787689 h 787689"/>
                <a:gd name="connsiteX1" fmla="*/ 187730 w 793355"/>
                <a:gd name="connsiteY1" fmla="*/ 0 h 787689"/>
                <a:gd name="connsiteX2" fmla="*/ 793355 w 793355"/>
                <a:gd name="connsiteY2" fmla="*/ 0 h 787689"/>
                <a:gd name="connsiteX3" fmla="*/ 0 w 793355"/>
                <a:gd name="connsiteY3" fmla="*/ 787689 h 7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355" h="787689">
                  <a:moveTo>
                    <a:pt x="0" y="787689"/>
                  </a:moveTo>
                  <a:lnTo>
                    <a:pt x="187730" y="0"/>
                  </a:lnTo>
                  <a:lnTo>
                    <a:pt x="793355" y="0"/>
                  </a:lnTo>
                  <a:lnTo>
                    <a:pt x="0" y="787689"/>
                  </a:lnTo>
                  <a:close/>
                </a:path>
              </a:pathLst>
            </a:custGeom>
            <a:solidFill>
              <a:srgbClr val="045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Grupo 9">
            <a:extLst>
              <a:ext uri="{FF2B5EF4-FFF2-40B4-BE49-F238E27FC236}">
                <a16:creationId xmlns:a16="http://schemas.microsoft.com/office/drawing/2014/main" id="{AC8DF983-630B-73C1-1ECC-07C1233FB229}"/>
              </a:ext>
            </a:extLst>
          </p:cNvPr>
          <p:cNvGrpSpPr/>
          <p:nvPr userDrawn="1"/>
        </p:nvGrpSpPr>
        <p:grpSpPr>
          <a:xfrm>
            <a:off x="7327762" y="67289"/>
            <a:ext cx="1631048" cy="994874"/>
            <a:chOff x="3924506" y="-2259631"/>
            <a:chExt cx="2336203" cy="1392856"/>
          </a:xfrm>
        </p:grpSpPr>
        <p:grpSp>
          <p:nvGrpSpPr>
            <p:cNvPr id="20" name="Grupo 10">
              <a:extLst>
                <a:ext uri="{FF2B5EF4-FFF2-40B4-BE49-F238E27FC236}">
                  <a16:creationId xmlns:a16="http://schemas.microsoft.com/office/drawing/2014/main" id="{D3982CE0-B986-C023-8C0B-245FEB1A280D}"/>
                </a:ext>
              </a:extLst>
            </p:cNvPr>
            <p:cNvGrpSpPr/>
            <p:nvPr userDrawn="1"/>
          </p:nvGrpSpPr>
          <p:grpSpPr>
            <a:xfrm>
              <a:off x="3924506" y="-2259631"/>
              <a:ext cx="2336203" cy="1297005"/>
              <a:chOff x="3924506" y="-2259632"/>
              <a:chExt cx="2336205" cy="1297006"/>
            </a:xfrm>
          </p:grpSpPr>
          <p:grpSp>
            <p:nvGrpSpPr>
              <p:cNvPr id="22" name="Grupo 12">
                <a:extLst>
                  <a:ext uri="{FF2B5EF4-FFF2-40B4-BE49-F238E27FC236}">
                    <a16:creationId xmlns:a16="http://schemas.microsoft.com/office/drawing/2014/main" id="{FF7CDC6F-560F-EC99-FEC1-618B128B0E60}"/>
                  </a:ext>
                </a:extLst>
              </p:cNvPr>
              <p:cNvGrpSpPr/>
              <p:nvPr userDrawn="1"/>
            </p:nvGrpSpPr>
            <p:grpSpPr>
              <a:xfrm>
                <a:off x="5280416" y="-2259632"/>
                <a:ext cx="980295" cy="980295"/>
                <a:chOff x="6612814" y="-1003820"/>
                <a:chExt cx="1003050" cy="1003050"/>
              </a:xfrm>
            </p:grpSpPr>
            <p:sp>
              <p:nvSpPr>
                <p:cNvPr id="29" name="Arco 28">
                  <a:extLst>
                    <a:ext uri="{FF2B5EF4-FFF2-40B4-BE49-F238E27FC236}">
                      <a16:creationId xmlns:a16="http://schemas.microsoft.com/office/drawing/2014/main" id="{9366BCA6-284E-B764-B217-2BE4C6EA7490}"/>
                    </a:ext>
                  </a:extLst>
                </p:cNvPr>
                <p:cNvSpPr/>
                <p:nvPr userDrawn="1"/>
              </p:nvSpPr>
              <p:spPr>
                <a:xfrm>
                  <a:off x="6612814" y="-1003820"/>
                  <a:ext cx="1003050" cy="1003050"/>
                </a:xfrm>
                <a:prstGeom prst="arc">
                  <a:avLst>
                    <a:gd name="adj1" fmla="val 19171713"/>
                    <a:gd name="adj2" fmla="val 16940174"/>
                  </a:avLst>
                </a:prstGeom>
                <a:noFill/>
                <a:ln w="12700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Arco 29">
                  <a:extLst>
                    <a:ext uri="{FF2B5EF4-FFF2-40B4-BE49-F238E27FC236}">
                      <a16:creationId xmlns:a16="http://schemas.microsoft.com/office/drawing/2014/main" id="{B4D00748-B01D-4C2D-65AA-A5F72D0FEBC8}"/>
                    </a:ext>
                  </a:extLst>
                </p:cNvPr>
                <p:cNvSpPr/>
                <p:nvPr userDrawn="1"/>
              </p:nvSpPr>
              <p:spPr>
                <a:xfrm>
                  <a:off x="6636711" y="-979923"/>
                  <a:ext cx="955256" cy="955256"/>
                </a:xfrm>
                <a:prstGeom prst="arc">
                  <a:avLst>
                    <a:gd name="adj1" fmla="val 14425091"/>
                    <a:gd name="adj2" fmla="val 15952308"/>
                  </a:avLst>
                </a:prstGeom>
                <a:noFill/>
                <a:ln w="57150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Arco 30">
                  <a:extLst>
                    <a:ext uri="{FF2B5EF4-FFF2-40B4-BE49-F238E27FC236}">
                      <a16:creationId xmlns:a16="http://schemas.microsoft.com/office/drawing/2014/main" id="{92A3C723-C366-F316-D8B4-379DBA89D1B1}"/>
                    </a:ext>
                  </a:extLst>
                </p:cNvPr>
                <p:cNvSpPr/>
                <p:nvPr userDrawn="1"/>
              </p:nvSpPr>
              <p:spPr>
                <a:xfrm>
                  <a:off x="6641474" y="-979923"/>
                  <a:ext cx="955256" cy="955256"/>
                </a:xfrm>
                <a:prstGeom prst="arc">
                  <a:avLst>
                    <a:gd name="adj1" fmla="val 21051066"/>
                    <a:gd name="adj2" fmla="val 1122306"/>
                  </a:avLst>
                </a:prstGeom>
                <a:noFill/>
                <a:ln w="57150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B002AF9A-C37E-1228-D491-58F4E74F1DE8}"/>
                    </a:ext>
                  </a:extLst>
                </p:cNvPr>
                <p:cNvSpPr/>
                <p:nvPr userDrawn="1"/>
              </p:nvSpPr>
              <p:spPr>
                <a:xfrm>
                  <a:off x="6773671" y="-838200"/>
                  <a:ext cx="671810" cy="671810"/>
                </a:xfrm>
                <a:prstGeom prst="ellipse">
                  <a:avLst/>
                </a:prstGeom>
                <a:noFill/>
                <a:ln w="9525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33" name="Imagem 32">
                  <a:extLst>
                    <a:ext uri="{FF2B5EF4-FFF2-40B4-BE49-F238E27FC236}">
                      <a16:creationId xmlns:a16="http://schemas.microsoft.com/office/drawing/2014/main" id="{D6D46233-51FC-EBBD-1C2B-4E7364B3F77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4650" t="29782" r="36724" b="38112"/>
                <a:stretch/>
              </p:blipFill>
              <p:spPr>
                <a:xfrm>
                  <a:off x="6895301" y="-794277"/>
                  <a:ext cx="428550" cy="469664"/>
                </a:xfrm>
                <a:prstGeom prst="rect">
                  <a:avLst/>
                </a:prstGeom>
              </p:spPr>
            </p:pic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A1CD4025-06F2-01DB-EED7-75EB8F5AAE1E}"/>
                    </a:ext>
                  </a:extLst>
                </p:cNvPr>
                <p:cNvSpPr/>
                <p:nvPr userDrawn="1"/>
              </p:nvSpPr>
              <p:spPr>
                <a:xfrm>
                  <a:off x="6677652" y="-938982"/>
                  <a:ext cx="873374" cy="873374"/>
                </a:xfrm>
                <a:prstGeom prst="ellipse">
                  <a:avLst/>
                </a:prstGeom>
                <a:noFill/>
                <a:ln w="57150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" name="Grupo 13">
                <a:extLst>
                  <a:ext uri="{FF2B5EF4-FFF2-40B4-BE49-F238E27FC236}">
                    <a16:creationId xmlns:a16="http://schemas.microsoft.com/office/drawing/2014/main" id="{640ECCDF-1565-DBAE-B118-D2C2A8F0E061}"/>
                  </a:ext>
                </a:extLst>
              </p:cNvPr>
              <p:cNvGrpSpPr/>
              <p:nvPr userDrawn="1"/>
            </p:nvGrpSpPr>
            <p:grpSpPr>
              <a:xfrm>
                <a:off x="3924506" y="-1658532"/>
                <a:ext cx="685594" cy="695906"/>
                <a:chOff x="3924506" y="-545883"/>
                <a:chExt cx="685594" cy="695906"/>
              </a:xfrm>
            </p:grpSpPr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EBE96772-2AEE-D8F5-C72E-E896236737EB}"/>
                    </a:ext>
                  </a:extLst>
                </p:cNvPr>
                <p:cNvSpPr/>
                <p:nvPr userDrawn="1"/>
              </p:nvSpPr>
              <p:spPr>
                <a:xfrm>
                  <a:off x="4100740" y="-366999"/>
                  <a:ext cx="333127" cy="338138"/>
                </a:xfrm>
                <a:prstGeom prst="ellipse">
                  <a:avLst/>
                </a:prstGeom>
                <a:noFill/>
                <a:ln w="9525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" name="Elipse 24">
                  <a:extLst>
                    <a:ext uri="{FF2B5EF4-FFF2-40B4-BE49-F238E27FC236}">
                      <a16:creationId xmlns:a16="http://schemas.microsoft.com/office/drawing/2014/main" id="{DFE32EAD-7D37-115F-6DE9-D889F5A1AA5C}"/>
                    </a:ext>
                  </a:extLst>
                </p:cNvPr>
                <p:cNvSpPr/>
                <p:nvPr userDrawn="1"/>
              </p:nvSpPr>
              <p:spPr>
                <a:xfrm>
                  <a:off x="4060702" y="-407638"/>
                  <a:ext cx="413202" cy="419416"/>
                </a:xfrm>
                <a:prstGeom prst="ellipse">
                  <a:avLst/>
                </a:prstGeom>
                <a:noFill/>
                <a:ln w="9525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6" name="Arco 25">
                  <a:extLst>
                    <a:ext uri="{FF2B5EF4-FFF2-40B4-BE49-F238E27FC236}">
                      <a16:creationId xmlns:a16="http://schemas.microsoft.com/office/drawing/2014/main" id="{B42EA8B5-0957-8682-BDF9-68AF4B78044A}"/>
                    </a:ext>
                  </a:extLst>
                </p:cNvPr>
                <p:cNvSpPr/>
                <p:nvPr userDrawn="1"/>
              </p:nvSpPr>
              <p:spPr>
                <a:xfrm>
                  <a:off x="3924506" y="-545883"/>
                  <a:ext cx="685594" cy="695906"/>
                </a:xfrm>
                <a:prstGeom prst="arc">
                  <a:avLst>
                    <a:gd name="adj1" fmla="val 12047541"/>
                    <a:gd name="adj2" fmla="val 17260625"/>
                  </a:avLst>
                </a:prstGeom>
                <a:noFill/>
                <a:ln w="12700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7" name="Arco 26">
                  <a:extLst>
                    <a:ext uri="{FF2B5EF4-FFF2-40B4-BE49-F238E27FC236}">
                      <a16:creationId xmlns:a16="http://schemas.microsoft.com/office/drawing/2014/main" id="{A37EBD37-FD80-CA6A-08AB-384237B0FA07}"/>
                    </a:ext>
                  </a:extLst>
                </p:cNvPr>
                <p:cNvSpPr/>
                <p:nvPr userDrawn="1"/>
              </p:nvSpPr>
              <p:spPr>
                <a:xfrm>
                  <a:off x="3924506" y="-545883"/>
                  <a:ext cx="685594" cy="695906"/>
                </a:xfrm>
                <a:prstGeom prst="arc">
                  <a:avLst>
                    <a:gd name="adj1" fmla="val 19406804"/>
                    <a:gd name="adj2" fmla="val 8863066"/>
                  </a:avLst>
                </a:prstGeom>
                <a:noFill/>
                <a:ln w="12700">
                  <a:solidFill>
                    <a:srgbClr val="8E989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AC8B58F1-9FCB-2307-57D4-9EF61E5834F0}"/>
                    </a:ext>
                  </a:extLst>
                </p:cNvPr>
                <p:cNvSpPr/>
                <p:nvPr userDrawn="1"/>
              </p:nvSpPr>
              <p:spPr>
                <a:xfrm>
                  <a:off x="4211282" y="-254795"/>
                  <a:ext cx="112044" cy="113730"/>
                </a:xfrm>
                <a:prstGeom prst="ellipse">
                  <a:avLst/>
                </a:prstGeom>
                <a:solidFill>
                  <a:srgbClr val="8E989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21" name="Forma livre 11">
              <a:extLst>
                <a:ext uri="{FF2B5EF4-FFF2-40B4-BE49-F238E27FC236}">
                  <a16:creationId xmlns:a16="http://schemas.microsoft.com/office/drawing/2014/main" id="{1063DDD3-1FD6-0EE3-20C8-47E8C44D64F0}"/>
                </a:ext>
              </a:extLst>
            </p:cNvPr>
            <p:cNvSpPr/>
            <p:nvPr userDrawn="1"/>
          </p:nvSpPr>
          <p:spPr>
            <a:xfrm>
              <a:off x="4262438" y="-1519238"/>
              <a:ext cx="1652587" cy="652463"/>
            </a:xfrm>
            <a:custGeom>
              <a:avLst/>
              <a:gdLst>
                <a:gd name="connsiteX0" fmla="*/ 0 w 1652587"/>
                <a:gd name="connsiteY0" fmla="*/ 652463 h 652463"/>
                <a:gd name="connsiteX1" fmla="*/ 0 w 1652587"/>
                <a:gd name="connsiteY1" fmla="*/ 209550 h 652463"/>
                <a:gd name="connsiteX2" fmla="*/ 1181100 w 1652587"/>
                <a:gd name="connsiteY2" fmla="*/ 209550 h 652463"/>
                <a:gd name="connsiteX3" fmla="*/ 1390650 w 1652587"/>
                <a:gd name="connsiteY3" fmla="*/ 0 h 652463"/>
                <a:gd name="connsiteX4" fmla="*/ 1652587 w 1652587"/>
                <a:gd name="connsiteY4" fmla="*/ 0 h 65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587" h="652463">
                  <a:moveTo>
                    <a:pt x="0" y="652463"/>
                  </a:moveTo>
                  <a:lnTo>
                    <a:pt x="0" y="209550"/>
                  </a:lnTo>
                  <a:lnTo>
                    <a:pt x="1181100" y="209550"/>
                  </a:lnTo>
                  <a:lnTo>
                    <a:pt x="1390650" y="0"/>
                  </a:lnTo>
                  <a:lnTo>
                    <a:pt x="1652587" y="0"/>
                  </a:lnTo>
                </a:path>
              </a:pathLst>
            </a:custGeom>
            <a:noFill/>
            <a:ln w="9525">
              <a:solidFill>
                <a:srgbClr val="8E98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Paralelogramo 39">
            <a:extLst>
              <a:ext uri="{FF2B5EF4-FFF2-40B4-BE49-F238E27FC236}">
                <a16:creationId xmlns:a16="http://schemas.microsoft.com/office/drawing/2014/main" id="{3D260376-C629-CEA7-0FB4-DC49B6F8BACB}"/>
              </a:ext>
            </a:extLst>
          </p:cNvPr>
          <p:cNvSpPr/>
          <p:nvPr userDrawn="1"/>
        </p:nvSpPr>
        <p:spPr>
          <a:xfrm>
            <a:off x="-13265" y="1045166"/>
            <a:ext cx="11348016" cy="208926"/>
          </a:xfrm>
          <a:custGeom>
            <a:avLst/>
            <a:gdLst>
              <a:gd name="connsiteX0" fmla="*/ 0 w 12188007"/>
              <a:gd name="connsiteY0" fmla="*/ 547070 h 547070"/>
              <a:gd name="connsiteX1" fmla="*/ 123539 w 12188007"/>
              <a:gd name="connsiteY1" fmla="*/ 0 h 547070"/>
              <a:gd name="connsiteX2" fmla="*/ 12188007 w 12188007"/>
              <a:gd name="connsiteY2" fmla="*/ 0 h 547070"/>
              <a:gd name="connsiteX3" fmla="*/ 12064468 w 12188007"/>
              <a:gd name="connsiteY3" fmla="*/ 547070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2064468 w 12188007"/>
              <a:gd name="connsiteY3" fmla="*/ 547070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2125814 w 12188007"/>
              <a:gd name="connsiteY3" fmla="*/ 547070 h 547070"/>
              <a:gd name="connsiteX4" fmla="*/ 0 w 12188007"/>
              <a:gd name="connsiteY4" fmla="*/ 547070 h 547070"/>
              <a:gd name="connsiteX0" fmla="*/ 0 w 12188007"/>
              <a:gd name="connsiteY0" fmla="*/ 547070 h 547070"/>
              <a:gd name="connsiteX1" fmla="*/ 2095 w 12188007"/>
              <a:gd name="connsiteY1" fmla="*/ 0 h 547070"/>
              <a:gd name="connsiteX2" fmla="*/ 12188007 w 12188007"/>
              <a:gd name="connsiteY2" fmla="*/ 0 h 547070"/>
              <a:gd name="connsiteX3" fmla="*/ 12132634 w 12188007"/>
              <a:gd name="connsiteY3" fmla="*/ 547070 h 547070"/>
              <a:gd name="connsiteX4" fmla="*/ 0 w 12188007"/>
              <a:gd name="connsiteY4" fmla="*/ 547070 h 54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007" h="547070">
                <a:moveTo>
                  <a:pt x="0" y="547070"/>
                </a:moveTo>
                <a:cubicBezTo>
                  <a:pt x="698" y="364713"/>
                  <a:pt x="1397" y="182357"/>
                  <a:pt x="2095" y="0"/>
                </a:cubicBezTo>
                <a:lnTo>
                  <a:pt x="12188007" y="0"/>
                </a:lnTo>
                <a:lnTo>
                  <a:pt x="12132634" y="547070"/>
                </a:lnTo>
                <a:lnTo>
                  <a:pt x="0" y="547070"/>
                </a:lnTo>
                <a:close/>
              </a:path>
            </a:pathLst>
          </a:custGeom>
          <a:solidFill>
            <a:srgbClr val="E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DBCEA52F-38B1-FA54-2964-8E01724F8C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474" y="45255"/>
            <a:ext cx="1817123" cy="9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3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58" r:id="rId13"/>
    <p:sldLayoutId id="214748365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viracopos.com/pt_br/institucional/ruido-aeronautico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acopos.com/pt_br/institucional/ruido-aeronautico.ht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" y="3526477"/>
            <a:ext cx="8518578" cy="489004"/>
          </a:xfrm>
        </p:spPr>
        <p:txBody>
          <a:bodyPr/>
          <a:lstStyle/>
          <a:p>
            <a:r>
              <a:rPr lang="pt-BR" dirty="0"/>
              <a:t>1ª Reunião Ordinária – 2025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817712"/>
            <a:ext cx="8758708" cy="514814"/>
          </a:xfrm>
        </p:spPr>
        <p:txBody>
          <a:bodyPr/>
          <a:lstStyle/>
          <a:p>
            <a:r>
              <a:rPr lang="pt-BR" b="1" dirty="0"/>
              <a:t>CGRA – Comissão de Gerenciamento de Ruído Aeronáutico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Gerência de Implantação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Coordenação de Meio Ambiente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t-BR" dirty="0"/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742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635877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dirty="0"/>
              <a:t> </a:t>
            </a:r>
            <a:r>
              <a:rPr lang="pt-BR" sz="2400" b="1" u="sng" dirty="0"/>
              <a:t>Ouvidoria 23: 03/06/2025</a:t>
            </a:r>
          </a:p>
          <a:p>
            <a:pPr algn="just">
              <a:buBlip>
                <a:blip r:embed="rId2"/>
              </a:buBlip>
            </a:pPr>
            <a:endParaRPr lang="pt-BR" sz="2400" b="1" u="sng" dirty="0"/>
          </a:p>
          <a:p>
            <a:pPr marL="45720" indent="0" algn="just">
              <a:buNone/>
            </a:pPr>
            <a:endParaRPr lang="pt-BR" sz="2400" b="1" u="sng" dirty="0"/>
          </a:p>
          <a:p>
            <a:pPr marL="45720" indent="0" algn="just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10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4BB2C3-F6E1-154C-6BD7-FE08465D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4" y="2112682"/>
            <a:ext cx="12025336" cy="10292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F6F186C-473E-4CDF-5468-357445FE6EF4}"/>
              </a:ext>
            </a:extLst>
          </p:cNvPr>
          <p:cNvSpPr txBox="1"/>
          <p:nvPr/>
        </p:nvSpPr>
        <p:spPr>
          <a:xfrm>
            <a:off x="405780" y="3444849"/>
            <a:ext cx="11161240" cy="237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31" indent="-228531" algn="just" defTabSz="914126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pt-BR" sz="1600" dirty="0"/>
              <a:t>O bairro ao qual o reclamante se refere, está localizado a aproximadamente 04km da cabeceira 15, muito próximo ao prolongamento do eixo da pista.</a:t>
            </a:r>
          </a:p>
          <a:p>
            <a:pPr algn="just" defTabSz="914126">
              <a:lnSpc>
                <a:spcPct val="90000"/>
              </a:lnSpc>
              <a:spcBef>
                <a:spcPts val="1000"/>
              </a:spcBef>
            </a:pPr>
            <a:endParaRPr lang="pt-BR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28531" indent="-228531" algn="just" defTabSz="914126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pt-BR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 data e horário em questão, a operação ocorreu na pista 33, o que justifica a passagem de aeronaves a baixa altura na região.</a:t>
            </a:r>
          </a:p>
          <a:p>
            <a:pPr algn="just" defTabSz="914126">
              <a:lnSpc>
                <a:spcPct val="90000"/>
              </a:lnSpc>
              <a:spcBef>
                <a:spcPts val="1000"/>
              </a:spcBef>
            </a:pPr>
            <a:endParaRPr lang="pt-BR" sz="16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28531" indent="-228531" algn="just" defTabSz="914126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pt-BR" sz="16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</a:t>
            </a:r>
            <a:r>
              <a:rPr lang="pt-BR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ão foram identificados relatos de anormalidades na operação, nem houve mudanças recentes na circulação das aeronaves.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BC8875E-827F-2181-9524-C0CA914764AD}"/>
              </a:ext>
            </a:extLst>
          </p:cNvPr>
          <p:cNvSpPr/>
          <p:nvPr/>
        </p:nvSpPr>
        <p:spPr>
          <a:xfrm>
            <a:off x="4942284" y="2564904"/>
            <a:ext cx="115212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id="{07AB1601-5ED9-69AD-2D03-3D70F8EF5088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9797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6A0FF94F-2C1A-472C-94B0-B6BC2550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9D2E6F5A-0B99-14FF-4FEA-459FB0F0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530" y="2593257"/>
            <a:ext cx="3609570" cy="1095420"/>
          </a:xfrm>
        </p:spPr>
        <p:txBody>
          <a:bodyPr>
            <a:noAutofit/>
          </a:bodyPr>
          <a:lstStyle/>
          <a:p>
            <a:pPr algn="ctr">
              <a:buBlip>
                <a:blip r:embed="rId2"/>
              </a:buBlip>
            </a:pPr>
            <a:r>
              <a:rPr lang="pt-BR" sz="2000" dirty="0"/>
              <a:t>Exemplo de análise realizada, para a verificação da origem do registro x curva de ruído Viracopos.</a:t>
            </a:r>
          </a:p>
          <a:p>
            <a:pPr algn="ctr">
              <a:buBlip>
                <a:blip r:embed="rId2"/>
              </a:buBlip>
            </a:pPr>
            <a:r>
              <a:rPr lang="pt-BR" sz="2000" dirty="0"/>
              <a:t>Registros de Ouvidoria: localidades estão fora da Curva de Ruído – Viracopos.</a:t>
            </a:r>
          </a:p>
          <a:p>
            <a:pPr marL="45720" indent="0" algn="ctr">
              <a:buNone/>
            </a:pPr>
            <a:endParaRPr lang="pt-BR" sz="200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11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400912-52FB-94F8-BCC4-9D53A93EB30B}"/>
              </a:ext>
            </a:extLst>
          </p:cNvPr>
          <p:cNvSpPr txBox="1"/>
          <p:nvPr/>
        </p:nvSpPr>
        <p:spPr>
          <a:xfrm>
            <a:off x="9381560" y="2223925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u="sng" dirty="0"/>
              <a:t>Ouvidoria 23: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D4D6EB-C35B-31C6-78E0-AC5CEF34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1268760"/>
            <a:ext cx="7762055" cy="4958369"/>
          </a:xfrm>
          <a:prstGeom prst="rect">
            <a:avLst/>
          </a:prstGeom>
        </p:spPr>
      </p:pic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02C00859-A998-8F94-8428-153E23AFFA47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2358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635877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dirty="0"/>
              <a:t> 04 registros no ano de 2024.</a:t>
            </a:r>
          </a:p>
          <a:p>
            <a:pPr algn="just">
              <a:buBlip>
                <a:blip r:embed="rId2"/>
              </a:buBlip>
            </a:pPr>
            <a:r>
              <a:rPr lang="pt-BR" sz="2400" dirty="0"/>
              <a:t> 04 registros em 2025 (julho/2025).</a:t>
            </a:r>
          </a:p>
          <a:p>
            <a:pPr algn="just">
              <a:buBlip>
                <a:blip r:embed="rId2"/>
              </a:buBlip>
            </a:pPr>
            <a:endParaRPr lang="pt-BR" sz="2400" b="1" u="sng" dirty="0"/>
          </a:p>
          <a:p>
            <a:pPr marL="45720" indent="0" algn="just">
              <a:buNone/>
            </a:pPr>
            <a:endParaRPr lang="pt-BR" sz="2400" b="1" u="sng" dirty="0"/>
          </a:p>
          <a:p>
            <a:pPr marL="45720" indent="0" algn="just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12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B8F610-09F3-5E63-BDDB-FAA869C3E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593" y="3068960"/>
            <a:ext cx="3667637" cy="2667372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80F18B2F-F517-DD29-9BEC-A17AA4DFC6AD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4061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635877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dirty="0"/>
              <a:t> </a:t>
            </a:r>
            <a:r>
              <a:rPr lang="pt-BR" sz="2400" dirty="0"/>
              <a:t>Quadro Comparativo PBN x TMA SP NEO – período relativo (04 meses)</a:t>
            </a:r>
          </a:p>
          <a:p>
            <a:pPr marL="45720" indent="0" algn="just">
              <a:buNone/>
            </a:pPr>
            <a:endParaRPr lang="pt-BR" sz="2400" dirty="0"/>
          </a:p>
          <a:p>
            <a:pPr marL="45720" indent="0" algn="just">
              <a:buNone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13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81EB95-0E53-4C62-BC4C-EA2C9AA91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65" y="2474083"/>
            <a:ext cx="10727294" cy="1909834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888151A0-B0C0-119E-180A-F84656E00726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38594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635877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dirty="0"/>
              <a:t> </a:t>
            </a:r>
            <a:r>
              <a:rPr lang="pt-BR" sz="2400" dirty="0"/>
              <a:t>Quadro Comparativo PBN x TMA SP NEO – período relativo (12 meses)</a:t>
            </a:r>
          </a:p>
          <a:p>
            <a:pPr marL="45720" indent="0" algn="just">
              <a:buNone/>
            </a:pPr>
            <a:endParaRPr lang="pt-BR" sz="2400" dirty="0"/>
          </a:p>
          <a:p>
            <a:pPr marL="45720" indent="0" algn="just">
              <a:buNone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14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80F035-9DB6-0CCB-A37E-7A891415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61" y="2276872"/>
            <a:ext cx="9398102" cy="2996972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0A13D696-1BC3-C743-DFC9-FA3CAA239FC6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41051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B7336-F68D-A5FC-D048-8A1085A56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77A37-3E0F-1EB2-6016-EFE1BD869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2FE5D2-745A-D846-A15D-58EF6653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15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C634A45-110F-18E0-5E55-FC766B31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57" y="2636912"/>
            <a:ext cx="7652109" cy="1422508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CD05EDCE-8A63-7B5B-C03A-601E1A06B5D6}"/>
              </a:ext>
            </a:extLst>
          </p:cNvPr>
          <p:cNvSpPr txBox="1">
            <a:spLocks/>
          </p:cNvSpPr>
          <p:nvPr/>
        </p:nvSpPr>
        <p:spPr>
          <a:xfrm>
            <a:off x="981844" y="4653136"/>
            <a:ext cx="4994833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pt-BR" sz="2400" dirty="0"/>
              <a:t>PBN: 1,6 registros/mês</a:t>
            </a:r>
          </a:p>
          <a:p>
            <a:pPr marL="45720" indent="0" algn="just">
              <a:buNone/>
            </a:pPr>
            <a:r>
              <a:rPr lang="pt-BR" sz="2400" dirty="0"/>
              <a:t>TMA: 0,45 registros/mês</a:t>
            </a:r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D9E18B9-907E-FF47-F770-9C48CE67E4C4}"/>
              </a:ext>
            </a:extLst>
          </p:cNvPr>
          <p:cNvSpPr txBox="1">
            <a:spLocks/>
          </p:cNvSpPr>
          <p:nvPr/>
        </p:nvSpPr>
        <p:spPr>
          <a:xfrm>
            <a:off x="5727429" y="4977172"/>
            <a:ext cx="565992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sz="2400" dirty="0"/>
              <a:t>Redução de 66% nos registros da Ouvidoria.</a:t>
            </a:r>
            <a:endParaRPr lang="pt-BR" sz="1600" dirty="0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C831E9CA-9116-C4A0-9D8D-BCE62A615294}"/>
              </a:ext>
            </a:extLst>
          </p:cNvPr>
          <p:cNvSpPr/>
          <p:nvPr/>
        </p:nvSpPr>
        <p:spPr>
          <a:xfrm>
            <a:off x="4481531" y="4919893"/>
            <a:ext cx="997726" cy="54660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99B71898-9020-A906-0E50-A5F0DEBB5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635877"/>
          </a:xfrm>
        </p:spPr>
        <p:txBody>
          <a:bodyPr>
            <a:normAutofit/>
          </a:bodyPr>
          <a:lstStyle/>
          <a:p>
            <a:pPr algn="just">
              <a:buBlip>
                <a:blip r:embed="rId3"/>
              </a:buBlip>
            </a:pPr>
            <a:r>
              <a:rPr lang="pt-BR" dirty="0"/>
              <a:t> </a:t>
            </a:r>
            <a:r>
              <a:rPr lang="pt-BR" sz="2400" dirty="0"/>
              <a:t>Quadro Comparativo PBN x TMA SP NEO – período total</a:t>
            </a:r>
          </a:p>
          <a:p>
            <a:pPr marL="45720" indent="0" algn="just">
              <a:buNone/>
            </a:pPr>
            <a:endParaRPr lang="pt-BR" sz="2400" dirty="0"/>
          </a:p>
          <a:p>
            <a:pPr marL="45720" indent="0" algn="just">
              <a:buNone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16" name="Espaço Reservado para Texto 5">
            <a:extLst>
              <a:ext uri="{FF2B5EF4-FFF2-40B4-BE49-F238E27FC236}">
                <a16:creationId xmlns:a16="http://schemas.microsoft.com/office/drawing/2014/main" id="{8DA65C5D-EF6A-937A-1201-DE068CBC14BE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30915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Página Ruído Aeronáutico – Viracopos 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16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7462564" y="3269533"/>
            <a:ext cx="4798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https://www.viracopos.com/pt_br/institucional/ruido-aeronautico.htm</a:t>
            </a:r>
            <a:endParaRPr lang="pt-BR" dirty="0"/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CEB2291-274A-81C7-F018-6295985F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1484784"/>
            <a:ext cx="7272808" cy="434312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CCAB0E2-7F89-75DD-B050-65B8878549A3}"/>
              </a:ext>
            </a:extLst>
          </p:cNvPr>
          <p:cNvSpPr/>
          <p:nvPr/>
        </p:nvSpPr>
        <p:spPr>
          <a:xfrm>
            <a:off x="4510236" y="3656346"/>
            <a:ext cx="1152128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72B52607-F3FC-6F31-5910-3302C5ADEB89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5632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Comunicação – Ruído Aeronáutico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17</a:t>
            </a:fld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A3ECE6C-C652-C315-4F5A-C9A5D819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58" y="968534"/>
            <a:ext cx="3221522" cy="557037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D41520D-6B39-0F16-7B34-EA85E71F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64" y="1628800"/>
            <a:ext cx="3486637" cy="4515480"/>
          </a:xfrm>
          <a:prstGeom prst="rect">
            <a:avLst/>
          </a:prstGeom>
        </p:spPr>
      </p:pic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D971E8A6-7F53-18EC-88E1-477FBC59C481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5140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00C2CCB9-744A-F6F3-B225-D8D320F5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484784"/>
            <a:ext cx="11161240" cy="4608512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b="1" dirty="0"/>
              <a:t> </a:t>
            </a:r>
            <a:r>
              <a:rPr lang="pt-BR" sz="2400" b="1" u="sng" dirty="0"/>
              <a:t>Ofício nº 80/ATM/7850</a:t>
            </a:r>
          </a:p>
          <a:p>
            <a:pPr marL="45720" indent="0" algn="just">
              <a:buNone/>
            </a:pPr>
            <a:endParaRPr lang="pt-BR" sz="2100" b="1" u="sng" dirty="0"/>
          </a:p>
          <a:p>
            <a:pPr marL="45720" indent="0" algn="just">
              <a:buNone/>
            </a:pPr>
            <a:r>
              <a:rPr lang="pt-BR" sz="2100" b="1" u="sng" dirty="0"/>
              <a:t>Demanda: </a:t>
            </a:r>
            <a:r>
              <a:rPr lang="pt-BR" sz="2100" dirty="0"/>
              <a:t>Trata das mudanças previstas no âmbito do Projeto ViraCO2pos, nos perfis das Cartas de Saída Padrão por Instrumentos (SID), Aproximação por Instrumentos (IAC) e Chegada Padrão por Instrumentos (STAR) de SBKP e os possíveis impactos nas Curvas de Ruído estabelecidas para este Aeródromo. </a:t>
            </a:r>
          </a:p>
          <a:p>
            <a:pPr marL="45720" indent="0" algn="just">
              <a:buNone/>
            </a:pPr>
            <a:endParaRPr lang="pt-BR" sz="1600" dirty="0"/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pt-BR" sz="2100" b="1" dirty="0"/>
              <a:t>Mediante o recebimento da solicitação, foi realizado um estudo para fins de análise dos impactos e possíveis alterações no Plano Específico de Zoneamento de Ruído.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18</a:t>
            </a:fld>
            <a:endParaRPr lang="pt-BR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0E53312-D24F-7E7D-7B7C-5069B5955061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4000" b="0" dirty="0">
                <a:latin typeface="+mj-lt"/>
                <a:cs typeface="+mj-cs"/>
              </a:rPr>
              <a:t>Projeto ViraCO2pos – CRCEA </a:t>
            </a:r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FE2DF9C-BE24-2411-B9EA-CC9F2DD794EB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3143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D4B2-4625-8C76-0A4A-BD5F4D98A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229EC9FF-1561-A4B2-FB81-0BD2FDFA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484784"/>
            <a:ext cx="11161240" cy="4608512"/>
          </a:xfrm>
        </p:spPr>
        <p:txBody>
          <a:bodyPr>
            <a:norm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pt-BR" sz="2300" b="1" u="sng" dirty="0"/>
              <a:t>Resultados:</a:t>
            </a:r>
            <a:endParaRPr lang="pt-BR" sz="2100" dirty="0"/>
          </a:p>
          <a:p>
            <a:pPr algn="just">
              <a:buBlip>
                <a:blip r:embed="rId2"/>
              </a:buBlip>
            </a:pPr>
            <a:r>
              <a:rPr lang="pt-BR" sz="2200" dirty="0"/>
              <a:t>As mudanças não indicaram impactos significativos nas Curvas de Ruído do Aeroporto, pois indicam um impacto sonoro inferior ao previsto no PEZR vigente do Aeroporto, ou seja, </a:t>
            </a:r>
            <a:r>
              <a:rPr lang="pt-BR" sz="2200" b="1" u="sng" dirty="0"/>
              <a:t>o impacto prático das alterações previstas sobre regiões habitadas não é significativo, não comprometendo o zoneamento acústico vigente do Aeroporto de Viracopos. </a:t>
            </a:r>
          </a:p>
          <a:p>
            <a:pPr marL="0" indent="0" algn="just">
              <a:buNone/>
            </a:pPr>
            <a:endParaRPr lang="pt-BR" sz="2200" dirty="0"/>
          </a:p>
          <a:p>
            <a:pPr algn="just">
              <a:buBlip>
                <a:blip r:embed="rId2"/>
              </a:buBlip>
            </a:pPr>
            <a:r>
              <a:rPr lang="pt-BR" sz="2200" dirty="0"/>
              <a:t>No entanto, cabe destacar que tal fato não elimina a hipótese do surgimento de eventuais manifestações associadas ao incômodo do ruído aeronáutico (Ouvidorias).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7AFDF7-AAD4-8B55-68C2-3CB68BCF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19</a:t>
            </a:fld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1153DA-2EBD-9C65-1DA1-9F20218E5C72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4000" b="0" dirty="0">
                <a:latin typeface="+mj-lt"/>
                <a:cs typeface="+mj-cs"/>
              </a:rPr>
              <a:t>Projeto ViraCO2pos – CRCEA </a:t>
            </a:r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FA3ECAA3-9BD3-C979-3FAD-367A3F4E40C0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2537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40" y="189398"/>
            <a:ext cx="8783638" cy="79167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LGPD – Lei Geral de Proteção de Dados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1008111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b="1" dirty="0"/>
              <a:t> Informações são disponibilizadas no sítio eletrônico da Aeroportos Brasil Viracopos, para atendimento ao Regulamento Brasileiro da Aviação Civil nº 161.</a:t>
            </a:r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 dirty="0"/>
              <a:t>Slide: </a:t>
            </a:r>
            <a:fld id="{AAEAE4A8-A6E5-453E-B946-FB774B73F48C}" type="slidenum">
              <a:rPr lang="pt-BR" smtClean="0"/>
              <a:t>2</a:t>
            </a:fld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BD82CC-FD5E-4DCC-AEEF-ED7344AA3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60" y="2636912"/>
            <a:ext cx="6336704" cy="3269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AD9A93CD-26F9-2F10-A11B-91A9D7D2EFD5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21740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6E7D4-443D-19FA-0950-4618D591E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676414D2-F8A0-EECD-FE3C-87280E49F4A3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DF776EB-4DDD-DC4D-3BF6-6F789BDD6542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9550796" cy="8742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4000" b="0" dirty="0">
                <a:latin typeface="+mj-lt"/>
                <a:cs typeface="+mj-cs"/>
              </a:rPr>
              <a:t>Cenário 2</a:t>
            </a:r>
          </a:p>
          <a:p>
            <a:pPr>
              <a:lnSpc>
                <a:spcPct val="100000"/>
              </a:lnSpc>
            </a:pPr>
            <a:r>
              <a:rPr lang="pt-BR" sz="2200" b="0" dirty="0">
                <a:latin typeface="+mj-lt"/>
                <a:cs typeface="+mj-cs"/>
              </a:rPr>
              <a:t>Alteração Projeto </a:t>
            </a:r>
          </a:p>
          <a:p>
            <a:pPr>
              <a:lnSpc>
                <a:spcPct val="100000"/>
              </a:lnSpc>
            </a:pPr>
            <a:r>
              <a:rPr lang="pt-BR" sz="2200" b="0" dirty="0">
                <a:latin typeface="+mj-lt"/>
                <a:cs typeface="+mj-cs"/>
              </a:rPr>
              <a:t>ViraCO2pos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E0D432-14A1-DBF2-2E92-F53603160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0" y="1766655"/>
            <a:ext cx="11745964" cy="33246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EDA56F4-2922-776A-F626-4003F59A4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08" y="1844824"/>
            <a:ext cx="1314633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0BD7-D1A0-AABB-4480-51B254A8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F9B6526-7FFB-8CBF-649B-8F79978F1A06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32073F-BF54-0C2F-1A9F-5D58A543F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CB45C7C-F42D-5E9B-8DC8-F09E69C9EBAE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400" b="0" dirty="0">
                <a:latin typeface="+mj-lt"/>
                <a:cs typeface="+mj-cs"/>
              </a:rPr>
              <a:t>Cenário 3</a:t>
            </a:r>
          </a:p>
          <a:p>
            <a:pPr>
              <a:lnSpc>
                <a:spcPct val="100000"/>
              </a:lnSpc>
            </a:pPr>
            <a:r>
              <a:rPr lang="pt-BR" sz="1800" b="0" dirty="0">
                <a:latin typeface="+mj-lt"/>
                <a:cs typeface="+mj-cs"/>
              </a:rPr>
              <a:t>PEZR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5290D4-B4C4-974D-D5D0-291550D6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3" y="2204866"/>
            <a:ext cx="11917438" cy="24482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554453E-331F-5B0C-475C-5BC3E3132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08" y="2359777"/>
            <a:ext cx="1381318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51A39-3353-E179-6C81-3DC2ACEE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6CEB60F2-A536-1757-FD84-2D3A5D74B39F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E059AD6-F0DE-5C3B-39E4-8143BFB626D5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F78D16-7C4D-6BEC-C776-35082AA1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AF43BE8-B886-26A9-686C-AF9FBB86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423"/>
            <a:ext cx="12188825" cy="25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55BF1-446B-4D48-8051-57FB3BDFA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39312E9-3781-C49F-8609-94E0E174C42C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5832A24-61BD-B82D-A019-5E50EAB013DD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589BD57-8BF4-9610-9F18-BAA22435A1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789085"/>
              </p:ext>
            </p:extLst>
          </p:nvPr>
        </p:nvGraphicFramePr>
        <p:xfrm>
          <a:off x="838200" y="1825625"/>
          <a:ext cx="10512424" cy="2768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15">
                  <a:extLst>
                    <a:ext uri="{9D8B030D-6E8A-4147-A177-3AD203B41FA5}">
                      <a16:colId xmlns:a16="http://schemas.microsoft.com/office/drawing/2014/main" val="3759515416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38054721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57286061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063296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Curva de Ruído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2 – Projeto ViraCO2pos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3 – PEZR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Subtração da sobreposição dos cenários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65 </a:t>
                      </a:r>
                      <a:r>
                        <a:rPr lang="pt-BR" sz="1799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5,86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16,09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70</a:t>
                      </a:r>
                      <a:r>
                        <a:rPr lang="pt-BR" sz="1799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6,61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926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75 </a:t>
                      </a:r>
                      <a:r>
                        <a:rPr lang="pt-BR" sz="1799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57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80</a:t>
                      </a:r>
                      <a:endParaRPr lang="pt-BR" sz="1799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289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85</a:t>
                      </a:r>
                      <a:endParaRPr lang="pt-BR" sz="1799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964919"/>
                  </a:ext>
                </a:extLst>
              </a:tr>
            </a:tbl>
          </a:graphicData>
        </a:graphic>
      </p:graphicFrame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0A4E6D7A-1E16-ECEF-1169-1BAB3E5B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</p:spPr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8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EBE6-8324-1F80-7521-06A52C6CF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EB7BE48F-E7C7-0694-9066-1F4049F7D595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A002F9D-D6B4-39FB-F927-AF28F3E57D97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6459A7FD-45BF-3890-55FA-823D4421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</p:spPr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24</a:t>
            </a:fld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EC9B0C7-9A42-8568-EEAF-1DBDFF3A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5B83264-3D18-08D7-3A7A-04847312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" y="2708920"/>
            <a:ext cx="12188825" cy="2976534"/>
          </a:xfrm>
          <a:prstGeom prst="rect">
            <a:avLst/>
          </a:prstGeom>
        </p:spPr>
      </p:pic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D419DFE8-060C-70E6-F3EA-72C58E7DC0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77998"/>
              </p:ext>
            </p:extLst>
          </p:nvPr>
        </p:nvGraphicFramePr>
        <p:xfrm>
          <a:off x="837981" y="1333617"/>
          <a:ext cx="10512424" cy="128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15">
                  <a:extLst>
                    <a:ext uri="{9D8B030D-6E8A-4147-A177-3AD203B41FA5}">
                      <a16:colId xmlns:a16="http://schemas.microsoft.com/office/drawing/2014/main" val="3759515416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38054721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57286061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063296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Curva de Ruído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2 – Projeto ViraCO2pos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3 – PEZR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Subtração da sobreposição dos cenários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65 </a:t>
                      </a:r>
                      <a:r>
                        <a:rPr lang="pt-BR" sz="1799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5,86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16,09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9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E335B-2AA2-8FC3-2D04-3F000676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3105E2FD-8F51-E46E-CC9B-D0AFD6D6FBDF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1F445F9-D587-D251-FC7F-A207359C2E98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026674FC-7E98-0A03-E81C-EBD9E6AB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</p:spPr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25</a:t>
            </a:fld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7E93F7D-2801-6B1B-9E02-19E311419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01250783-77A7-B8E0-E954-EE269752AC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39382"/>
              </p:ext>
            </p:extLst>
          </p:nvPr>
        </p:nvGraphicFramePr>
        <p:xfrm>
          <a:off x="837981" y="1333617"/>
          <a:ext cx="10512424" cy="128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15">
                  <a:extLst>
                    <a:ext uri="{9D8B030D-6E8A-4147-A177-3AD203B41FA5}">
                      <a16:colId xmlns:a16="http://schemas.microsoft.com/office/drawing/2014/main" val="3759515416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38054721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57286061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063296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Curva de Ruído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2 – Projeto ViraCO2pos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3 – PEZR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Subtração da sobreposição dos cenários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70</a:t>
                      </a:r>
                      <a:r>
                        <a:rPr lang="pt-BR" sz="1799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6,61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585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EBE2EF1D-B097-69CF-7EF7-7732428C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4259"/>
            <a:ext cx="12188825" cy="249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A1CA9-CAA3-A8A8-1557-ED5D54B4C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2878C234-EEAF-33B5-05C8-B02C756D30B6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97EC98E-9574-699B-E7D1-B0CB44036CC9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D6F2BB66-4BBC-9E88-CF17-09434665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</p:spPr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26</a:t>
            </a:fld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4237C0EA-E2E2-75F9-AAA1-66E578E99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7C57E4DC-FB13-26A5-BF6E-5420A10F4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016462"/>
              </p:ext>
            </p:extLst>
          </p:nvPr>
        </p:nvGraphicFramePr>
        <p:xfrm>
          <a:off x="837981" y="1333617"/>
          <a:ext cx="10512424" cy="128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15">
                  <a:extLst>
                    <a:ext uri="{9D8B030D-6E8A-4147-A177-3AD203B41FA5}">
                      <a16:colId xmlns:a16="http://schemas.microsoft.com/office/drawing/2014/main" val="3759515416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38054721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57286061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063296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Curva de Ruído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2 – Projeto ViraCO2pos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3 – PEZR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Subtração da sobreposição dos cenários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75 </a:t>
                      </a:r>
                      <a:r>
                        <a:rPr lang="pt-BR" sz="1799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585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BA779C2C-D9FB-5933-A764-82A5D39D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0" y="2772838"/>
            <a:ext cx="12188825" cy="29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50931-AAEC-4BA6-2016-8969BF95D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417E19F1-633B-26E3-59E4-D00993FD2C6A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CFF3FD8-F37C-3B10-82F3-26DB783EFA65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F773B91-8D5D-BDB5-654E-3D25A668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</p:spPr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27</a:t>
            </a:fld>
            <a:endParaRPr lang="pt-BR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1C6DBD3-6882-57CA-8159-1B9C9489B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38" y="3027466"/>
            <a:ext cx="12197963" cy="2377487"/>
          </a:xfrm>
        </p:spPr>
      </p:pic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1B1F3BFB-D1AD-2F92-862D-D8725F566F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465338"/>
              </p:ext>
            </p:extLst>
          </p:nvPr>
        </p:nvGraphicFramePr>
        <p:xfrm>
          <a:off x="837981" y="1333617"/>
          <a:ext cx="10512424" cy="128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15">
                  <a:extLst>
                    <a:ext uri="{9D8B030D-6E8A-4147-A177-3AD203B41FA5}">
                      <a16:colId xmlns:a16="http://schemas.microsoft.com/office/drawing/2014/main" val="3759515416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38054721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57286061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063296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Curva de Ruído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2 – Projeto ViraCO2pos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3 – PEZR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Subtração da sobreposição dos cenários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80</a:t>
                      </a:r>
                      <a:endParaRPr lang="pt-BR" sz="1799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0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14805-9C43-E918-1208-F277A2804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F81E2117-3885-F3D4-CDAF-48A8E3DB9E00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293FAFD-B786-6A3A-2C25-243725419D6F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3100" b="0" dirty="0">
                <a:latin typeface="+mj-lt"/>
                <a:cs typeface="+mj-cs"/>
              </a:rPr>
              <a:t>Compilado</a:t>
            </a:r>
          </a:p>
          <a:p>
            <a:r>
              <a:rPr lang="pt-BR" sz="1700" b="0" dirty="0"/>
              <a:t>Cenários 2 e 3</a:t>
            </a: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3C3053C-3541-9A79-2624-20B3D7A1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</p:spPr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28</a:t>
            </a:fld>
            <a:endParaRPr lang="pt-BR" dirty="0"/>
          </a:p>
        </p:txBody>
      </p:sp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55C5D8AC-84DE-A82C-554D-93E061C81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239377"/>
              </p:ext>
            </p:extLst>
          </p:nvPr>
        </p:nvGraphicFramePr>
        <p:xfrm>
          <a:off x="837981" y="1333617"/>
          <a:ext cx="10512424" cy="128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015">
                  <a:extLst>
                    <a:ext uri="{9D8B030D-6E8A-4147-A177-3AD203B41FA5}">
                      <a16:colId xmlns:a16="http://schemas.microsoft.com/office/drawing/2014/main" val="3759515416"/>
                    </a:ext>
                  </a:extLst>
                </a:gridCol>
                <a:gridCol w="2610197">
                  <a:extLst>
                    <a:ext uri="{9D8B030D-6E8A-4147-A177-3AD203B41FA5}">
                      <a16:colId xmlns:a16="http://schemas.microsoft.com/office/drawing/2014/main" val="238054721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57286061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063296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Curva de Ruído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2 – Projeto ViraCO2pos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Cenário 3 – PEZR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Subtração da sobreposição dos cenários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99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DNL 85</a:t>
                      </a:r>
                      <a:endParaRPr lang="pt-BR" sz="1799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585"/>
                  </a:ext>
                </a:extLst>
              </a:tr>
            </a:tbl>
          </a:graphicData>
        </a:graphic>
      </p:graphicFrame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F4431DD-EA0E-7C2A-2860-104086B65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FD5CC8-5851-5B95-1F5C-CB29F17A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6795"/>
            <a:ext cx="12188825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1" y="1340768"/>
            <a:ext cx="5878388" cy="4635877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pt-BR" sz="2400" dirty="0"/>
              <a:t> </a:t>
            </a:r>
            <a:r>
              <a:rPr lang="pt-BR" sz="2400" b="1" u="sng" dirty="0"/>
              <a:t>Prefeitura Municipal de Campinas </a:t>
            </a:r>
            <a:r>
              <a:rPr lang="pt-BR" sz="2400" dirty="0"/>
              <a:t>– fase de revisão do Plano de Trabalho, de acordo com itens apontados no ofício PMC.2024.00024173-35, emitido pela SMDETI  (Secretaria Municipal de Desenvolvimento econômico, tecnologia e inovação). </a:t>
            </a: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endParaRPr lang="pt-BR" sz="2400" dirty="0"/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pt-BR" sz="2400" dirty="0"/>
              <a:t> </a:t>
            </a:r>
            <a:r>
              <a:rPr lang="pt-BR" sz="2400" b="1" u="sng" dirty="0"/>
              <a:t>Prefeitura Municipal de Monte Mor </a:t>
            </a:r>
            <a:r>
              <a:rPr lang="pt-BR" sz="2400" dirty="0"/>
              <a:t>– a Prefeitura demonstrou interesse na renovação, desta forma, Viracopos solicitará uma agenda para assinatura do Acordo. </a:t>
            </a: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endParaRPr lang="pt-BR" sz="2400" dirty="0"/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pt-BR" sz="2400" dirty="0"/>
              <a:t> </a:t>
            </a:r>
            <a:r>
              <a:rPr lang="pt-BR" sz="2400" b="1" u="sng" dirty="0"/>
              <a:t>Prefeitura Municipal de Indaiatuba </a:t>
            </a:r>
            <a:r>
              <a:rPr lang="pt-BR" sz="2400" dirty="0"/>
              <a:t>– Acordo está em assinatura por parte da Prefeitura.</a:t>
            </a:r>
          </a:p>
          <a:p>
            <a:pPr algn="just">
              <a:buBlip>
                <a:blip r:embed="rId2"/>
              </a:buBlip>
            </a:pPr>
            <a:endParaRPr lang="pt-BR" sz="2400" dirty="0"/>
          </a:p>
          <a:p>
            <a:pPr marL="45720" indent="0" algn="just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29</a:t>
            </a:fld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7434D64-9B65-6CF9-DF4C-97B35F1DA2F7}"/>
              </a:ext>
            </a:extLst>
          </p:cNvPr>
          <p:cNvSpPr txBox="1">
            <a:spLocks/>
          </p:cNvSpPr>
          <p:nvPr/>
        </p:nvSpPr>
        <p:spPr>
          <a:xfrm>
            <a:off x="0" y="106462"/>
            <a:ext cx="8783638" cy="7916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t-BR" sz="4000" b="0" dirty="0">
                <a:latin typeface="+mj-lt"/>
                <a:cs typeface="+mj-cs"/>
              </a:rPr>
              <a:t>Acordo de Cooperação Técnica – Municípios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E6C8A5F-F8B3-7BAC-B89F-8DAE22FE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756" y="1484784"/>
            <a:ext cx="3076228" cy="41168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238DDD2-E7D8-CEEC-0086-EBB2DF64E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767" y="2564904"/>
            <a:ext cx="4309401" cy="34563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EB2F09CB-D72E-FCDC-3C03-8BFEB7BB914F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23231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40" y="189398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Pauta da Reunião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12188825" cy="4824536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b="1" dirty="0"/>
              <a:t> Composição CGRA Viracopos;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Curva de Ruído e Plano Específico Zoneamento de Ruído – PEZR;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Projeto TMA São Paulo NEO – Ouvidoria;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Página temática ruído aeronáutico – Viracopos;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Comunicação – Ruído Aeronáutico;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Projeto ViraCO2pos – CRCEA;</a:t>
            </a:r>
          </a:p>
          <a:p>
            <a:pPr algn="just">
              <a:lnSpc>
                <a:spcPct val="100000"/>
              </a:lnSpc>
              <a:buBlip>
                <a:blip r:embed="rId2"/>
              </a:buBlip>
            </a:pPr>
            <a:r>
              <a:rPr lang="pt-BR" sz="2400" b="1" dirty="0"/>
              <a:t> Acordo de Cooperação Técnica - Municípios;</a:t>
            </a: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pt-BR" sz="2400" b="1" dirty="0"/>
              <a:t> Pauta livre.</a:t>
            </a:r>
          </a:p>
          <a:p>
            <a:pPr marL="45720" indent="0" algn="just">
              <a:buNone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3</a:t>
            </a:fld>
            <a:endParaRPr lang="pt-BR" dirty="0"/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5FF81059-134E-951E-4CC5-1A83A4064673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1178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038628" cy="79167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80000"/>
              </a:lnSpc>
            </a:pPr>
            <a:r>
              <a:rPr lang="pt-BR" sz="3700" dirty="0">
                <a:solidFill>
                  <a:schemeClr val="bg1"/>
                </a:solidFill>
              </a:rPr>
              <a:t>Relatório Anual de Ruído Aeronáutico </a:t>
            </a:r>
            <a:r>
              <a:rPr lang="pt-BR" sz="3600" dirty="0">
                <a:solidFill>
                  <a:schemeClr val="bg1"/>
                </a:solidFill>
              </a:rPr>
              <a:t>–</a:t>
            </a:r>
            <a:r>
              <a:rPr lang="pt-BR" sz="3700" dirty="0">
                <a:solidFill>
                  <a:schemeClr val="bg1"/>
                </a:solidFill>
              </a:rPr>
              <a:t> RBAC nº 161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1" y="1340768"/>
            <a:ext cx="5705788" cy="4635877"/>
          </a:xfrm>
        </p:spPr>
        <p:txBody>
          <a:bodyPr>
            <a:normAutofit/>
          </a:bodyPr>
          <a:lstStyle/>
          <a:p>
            <a:endParaRPr lang="pt-BR" sz="2400" b="1" dirty="0"/>
          </a:p>
          <a:p>
            <a:pPr algn="just">
              <a:buBlip>
                <a:blip r:embed="rId2"/>
              </a:buBlip>
            </a:pPr>
            <a:r>
              <a:rPr lang="pt-BR" sz="2000" b="1" dirty="0"/>
              <a:t>Disponível na página temática do Ruído Aeronáutico:</a:t>
            </a:r>
          </a:p>
          <a:p>
            <a:pPr marL="45720" indent="0">
              <a:buNone/>
            </a:pPr>
            <a:r>
              <a:rPr lang="pt-BR" sz="2400" b="1" dirty="0"/>
              <a:t> </a:t>
            </a:r>
            <a:r>
              <a:rPr lang="pt-BR" sz="2400" dirty="0">
                <a:hlinkClick r:id="rId3"/>
              </a:rPr>
              <a:t>https://www.viracopos.com/pt_br/institucional/ruido-aeronautico.htm</a:t>
            </a:r>
            <a:endParaRPr lang="pt-BR" sz="2400" dirty="0"/>
          </a:p>
          <a:p>
            <a:pPr algn="l"/>
            <a:endParaRPr lang="pt-BR" sz="2400" dirty="0"/>
          </a:p>
          <a:p>
            <a:pPr algn="just">
              <a:buBlip>
                <a:blip r:embed="rId2"/>
              </a:buBlip>
            </a:pPr>
            <a:endParaRPr lang="pt-BR" sz="2400" dirty="0"/>
          </a:p>
          <a:p>
            <a:pPr marL="45720" indent="0" algn="just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30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31CAFE-7731-7ACE-7076-39B9C011E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88" y="1303694"/>
            <a:ext cx="3747680" cy="4908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11B8CF56-0A08-9404-9170-6ED9E1605337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24846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31</a:t>
            </a:fld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7DBA4DD-35AA-C141-13FD-1FC904FE65A1}"/>
              </a:ext>
            </a:extLst>
          </p:cNvPr>
          <p:cNvSpPr txBox="1">
            <a:spLocks/>
          </p:cNvSpPr>
          <p:nvPr/>
        </p:nvSpPr>
        <p:spPr>
          <a:xfrm>
            <a:off x="2277018" y="2960948"/>
            <a:ext cx="7634787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sz="5400" b="1" dirty="0"/>
              <a:t>Pauta livre...</a:t>
            </a:r>
            <a:endParaRPr lang="pt-BR" sz="5400" dirty="0"/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700A4E93-C541-8BAA-C640-C064EACA71C9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6651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32</a:t>
            </a:fld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7DBA4DD-35AA-C141-13FD-1FC904FE65A1}"/>
              </a:ext>
            </a:extLst>
          </p:cNvPr>
          <p:cNvSpPr txBox="1">
            <a:spLocks/>
          </p:cNvSpPr>
          <p:nvPr/>
        </p:nvSpPr>
        <p:spPr>
          <a:xfrm>
            <a:off x="2277018" y="2960948"/>
            <a:ext cx="7634787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sz="7200" b="1" dirty="0"/>
              <a:t>Obrigada!</a:t>
            </a:r>
            <a:endParaRPr lang="pt-BR" sz="7200" dirty="0"/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D828CF14-B2D4-895A-0B6A-49FDB184F976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22327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Composição CGRA Viracopos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25033" y="1268760"/>
            <a:ext cx="6393940" cy="4868352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b="1" dirty="0"/>
              <a:t> REG-QUA-034;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Última atualização: junho/2025.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4</a:t>
            </a:fld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DDD8E3F-E185-34A5-187B-17A7B5938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023985"/>
              </p:ext>
            </p:extLst>
          </p:nvPr>
        </p:nvGraphicFramePr>
        <p:xfrm>
          <a:off x="1421775" y="2107507"/>
          <a:ext cx="9345273" cy="4139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759">
                  <a:extLst>
                    <a:ext uri="{9D8B030D-6E8A-4147-A177-3AD203B41FA5}">
                      <a16:colId xmlns:a16="http://schemas.microsoft.com/office/drawing/2014/main" val="755840237"/>
                    </a:ext>
                  </a:extLst>
                </a:gridCol>
                <a:gridCol w="4034500">
                  <a:extLst>
                    <a:ext uri="{9D8B030D-6E8A-4147-A177-3AD203B41FA5}">
                      <a16:colId xmlns:a16="http://schemas.microsoft.com/office/drawing/2014/main" val="2869611544"/>
                    </a:ext>
                  </a:extLst>
                </a:gridCol>
                <a:gridCol w="1800007">
                  <a:extLst>
                    <a:ext uri="{9D8B030D-6E8A-4147-A177-3AD203B41FA5}">
                      <a16:colId xmlns:a16="http://schemas.microsoft.com/office/drawing/2014/main" val="2992474565"/>
                    </a:ext>
                  </a:extLst>
                </a:gridCol>
                <a:gridCol w="1800007">
                  <a:extLst>
                    <a:ext uri="{9D8B030D-6E8A-4147-A177-3AD203B41FA5}">
                      <a16:colId xmlns:a16="http://schemas.microsoft.com/office/drawing/2014/main" val="2866939324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/>
                      <a:r>
                        <a:rPr lang="pt-BR" sz="1050" b="0" dirty="0">
                          <a:solidFill>
                            <a:schemeClr val="tx1"/>
                          </a:solidFill>
                        </a:rPr>
                        <a:t>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0" dirty="0">
                          <a:solidFill>
                            <a:schemeClr val="tx1"/>
                          </a:solidFill>
                        </a:rPr>
                        <a:t>Cargo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0" dirty="0">
                          <a:solidFill>
                            <a:schemeClr val="tx1"/>
                          </a:solidFill>
                        </a:rPr>
                        <a:t>Empresa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992910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André Augusto Chinaglia de</a:t>
                      </a:r>
                    </a:p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Freitas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Coordenador de Tráfego Aéreo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dirty="0"/>
                        <a:t>NAV 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dirty="0"/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64464"/>
                  </a:ext>
                </a:extLst>
              </a:tr>
              <a:tr h="327433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Cristiane Borges de Souza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Coordenadora de Infraestrutura Operacional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dirty="0"/>
                        <a:t>ABV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901952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César Armênio Worms Gomes</a:t>
                      </a:r>
                    </a:p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Santos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Gerente de Negócios Imobiliários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dirty="0"/>
                        <a:t>ABV</a:t>
                      </a:r>
                    </a:p>
                    <a:p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545166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Daniel Rodrigues Pires Bezerra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Coordenador de Segurança Operacional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dirty="0"/>
                        <a:t>NAV Brasil</a:t>
                      </a:r>
                    </a:p>
                    <a:p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75012"/>
                  </a:ext>
                </a:extLst>
              </a:tr>
              <a:tr h="341207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Douglas Targa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Diretor Stratus Airports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Stratus Airports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  <a:endParaRPr kumimoji="0" lang="pt-B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67231"/>
                  </a:ext>
                </a:extLst>
              </a:tr>
              <a:tr h="341207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Érica Moriconi Pacheco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Arquiteta DEPLAN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dirty="0"/>
                        <a:t>PMC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836260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Gabriela Coral Manga Carvalho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Coordenadora de Meio Ambiente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dirty="0"/>
                        <a:t>ABV</a:t>
                      </a:r>
                    </a:p>
                    <a:p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Coordenadora da CGRA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90044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Juliana Alves de Oliveira</a:t>
                      </a:r>
                    </a:p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Menezes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Analista Ambiental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dirty="0"/>
                        <a:t>ABV</a:t>
                      </a:r>
                    </a:p>
                    <a:p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  <a:endParaRPr kumimoji="0" lang="pt-B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349012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Leandro da Costa Monteiro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Gerente de Navegação Aérea – DNB em SBKP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dirty="0"/>
                        <a:t>NAV Brasil</a:t>
                      </a:r>
                    </a:p>
                    <a:p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155862"/>
                  </a:ext>
                </a:extLst>
              </a:tr>
            </a:tbl>
          </a:graphicData>
        </a:graphic>
      </p:graphicFrame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BF0FA01E-0901-8049-365F-A53007A226D7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21350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5015B-EB48-17AA-7676-3B79BDA3A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EF3A7-9E6E-C8F9-24C0-4A5949D6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Composição CGRA Viracopos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075AC39-D1E7-A8DF-319A-EE46D5732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32" y="1268760"/>
            <a:ext cx="8057611" cy="4868352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b="1" dirty="0"/>
              <a:t> REG-QUA-034;</a:t>
            </a:r>
          </a:p>
          <a:p>
            <a:pPr algn="just">
              <a:buBlip>
                <a:blip r:embed="rId2"/>
              </a:buBlip>
            </a:pPr>
            <a:r>
              <a:rPr lang="pt-BR" sz="2400" b="1" dirty="0"/>
              <a:t> Última atualização: junho/2025.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D6324F-BAB7-43E6-E318-0B510CCB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5</a:t>
            </a:fld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A150E6D-CC24-ECDB-743F-6FB85772C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879337"/>
              </p:ext>
            </p:extLst>
          </p:nvPr>
        </p:nvGraphicFramePr>
        <p:xfrm>
          <a:off x="1717689" y="2913409"/>
          <a:ext cx="8753444" cy="22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418">
                  <a:extLst>
                    <a:ext uri="{9D8B030D-6E8A-4147-A177-3AD203B41FA5}">
                      <a16:colId xmlns:a16="http://schemas.microsoft.com/office/drawing/2014/main" val="755840237"/>
                    </a:ext>
                  </a:extLst>
                </a:gridCol>
                <a:gridCol w="3778998">
                  <a:extLst>
                    <a:ext uri="{9D8B030D-6E8A-4147-A177-3AD203B41FA5}">
                      <a16:colId xmlns:a16="http://schemas.microsoft.com/office/drawing/2014/main" val="2869611544"/>
                    </a:ext>
                  </a:extLst>
                </a:gridCol>
                <a:gridCol w="1686014">
                  <a:extLst>
                    <a:ext uri="{9D8B030D-6E8A-4147-A177-3AD203B41FA5}">
                      <a16:colId xmlns:a16="http://schemas.microsoft.com/office/drawing/2014/main" val="2992474565"/>
                    </a:ext>
                  </a:extLst>
                </a:gridCol>
                <a:gridCol w="1686014">
                  <a:extLst>
                    <a:ext uri="{9D8B030D-6E8A-4147-A177-3AD203B41FA5}">
                      <a16:colId xmlns:a16="http://schemas.microsoft.com/office/drawing/2014/main" val="1970012041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/>
                      <a:r>
                        <a:rPr lang="pt-BR" sz="1050" b="0" dirty="0">
                          <a:solidFill>
                            <a:schemeClr val="tx1"/>
                          </a:solidFill>
                        </a:rPr>
                        <a:t>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0" dirty="0">
                          <a:solidFill>
                            <a:schemeClr val="tx1"/>
                          </a:solidFill>
                        </a:rPr>
                        <a:t>Cargo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0" dirty="0">
                          <a:solidFill>
                            <a:schemeClr val="tx1"/>
                          </a:solidFill>
                        </a:rPr>
                        <a:t>Empresa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992910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Marcela Cristiane Pupin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Secretária Adjunta DEPLAN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  <a:endParaRPr kumimoji="0" lang="pt-B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64464"/>
                  </a:ext>
                </a:extLst>
              </a:tr>
              <a:tr h="327433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Marco Antonio Beme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Diretor de Operações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  <a:endParaRPr kumimoji="0" lang="pt-B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901952"/>
                  </a:ext>
                </a:extLst>
              </a:tr>
              <a:tr h="376204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Moisés Alves de Araújo Júnior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Gerente de Segurança Operacional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ABV</a:t>
                      </a:r>
                    </a:p>
                    <a:p>
                      <a:endParaRPr lang="pt-BR" sz="105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  <a:endParaRPr kumimoji="0" lang="pt-B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545166"/>
                  </a:ext>
                </a:extLst>
              </a:tr>
              <a:tr h="389908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Monna H. Taha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Diretora DEPLAN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PMC</a:t>
                      </a:r>
                    </a:p>
                    <a:p>
                      <a:endParaRPr lang="pt-BR" sz="105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  <a:endParaRPr kumimoji="0" lang="pt-B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75012"/>
                  </a:ext>
                </a:extLst>
              </a:tr>
              <a:tr h="341207"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Pedro Viriato Parigot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Assessor de Relações Institucionais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67231"/>
                  </a:ext>
                </a:extLst>
              </a:tr>
            </a:tbl>
          </a:graphicData>
        </a:graphic>
      </p:graphicFrame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69EC2FBD-89A5-145D-2B28-348FBFE966DC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9505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Curva de Ruído – Viracopos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C69A75D-4DF8-C492-5180-6C0A8583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32048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b="1" dirty="0"/>
              <a:t> Curva de Ruído – cenário atual</a:t>
            </a:r>
            <a:endParaRPr lang="pt-BR" sz="240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6</a:t>
            </a:fld>
            <a:endParaRPr lang="pt-BR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17FBC81-684D-E144-E9A3-D5DF378234FD}"/>
              </a:ext>
            </a:extLst>
          </p:cNvPr>
          <p:cNvSpPr txBox="1">
            <a:spLocks/>
          </p:cNvSpPr>
          <p:nvPr/>
        </p:nvSpPr>
        <p:spPr>
          <a:xfrm>
            <a:off x="333772" y="5661248"/>
            <a:ext cx="4061565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pt-BR" sz="1600" b="1" dirty="0"/>
              <a:t>Referência: Rotas Projeto TMA SP NEO - 2021 </a:t>
            </a:r>
            <a:endParaRPr lang="pt-BR" sz="1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45DE119-D9E3-1A5A-E2D0-ADA037D27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798475"/>
            <a:ext cx="11003652" cy="3852512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EC4C83AA-A5E3-8263-BB04-3FFB7CB08A9F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180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Curva de Ruído – Viracopos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C69A75D-4DF8-C492-5180-6C0A8583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32048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b="1" dirty="0"/>
              <a:t> Curva de Ruído atual – Ofício ANAC nº 48/2023/GTPI/GCOP/SIA-ANAC (abril/23)</a:t>
            </a:r>
            <a:endParaRPr lang="pt-BR" sz="240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7</a:t>
            </a:fld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3AEB84-9DC9-3F0C-1ACA-3164A2EB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844824"/>
            <a:ext cx="11233248" cy="3744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17FBC81-684D-E144-E9A3-D5DF378234FD}"/>
              </a:ext>
            </a:extLst>
          </p:cNvPr>
          <p:cNvSpPr txBox="1">
            <a:spLocks/>
          </p:cNvSpPr>
          <p:nvPr/>
        </p:nvSpPr>
        <p:spPr>
          <a:xfrm>
            <a:off x="304655" y="5661248"/>
            <a:ext cx="4061565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pt-BR" sz="1600" b="1" dirty="0"/>
              <a:t>Referência: Rotas Projeto TMA SP NEO - 2021 </a:t>
            </a:r>
            <a:endParaRPr lang="pt-BR" sz="1600" dirty="0"/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62B47409-8C76-1541-4F7E-3B9150D1620F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30655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9766820" cy="791677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Curva de Ruído – Protocolo ANAC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C69A75D-4DF8-C492-5180-6C0A8583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12188825" cy="1008112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dirty="0"/>
              <a:t> Curvas de Ruído e Plano Específico de Zoneamento de Ruído – PEZR aprovados pela ANAC em abril/23, por meio do </a:t>
            </a:r>
            <a:r>
              <a:rPr lang="pt-BR" sz="2400" b="1" dirty="0"/>
              <a:t>Ofício nº 48/2023/GTPI/GCOP/SIA-ANAC.</a:t>
            </a:r>
            <a:endParaRPr lang="pt-BR" sz="240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8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AC5BB5-AEF7-3F83-E1AA-5BB760E88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720119"/>
            <a:ext cx="4222628" cy="3135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8E4B23F-50F7-F545-7AD1-67470FE37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364" y="2420888"/>
            <a:ext cx="5760640" cy="37340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2098591-0385-CA42-C2F7-0B6806F32A1E}"/>
              </a:ext>
            </a:extLst>
          </p:cNvPr>
          <p:cNvSpPr/>
          <p:nvPr/>
        </p:nvSpPr>
        <p:spPr>
          <a:xfrm>
            <a:off x="5662364" y="3284984"/>
            <a:ext cx="576064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52CBEF-9F92-7D4C-A6AE-BF0BA70C968A}"/>
              </a:ext>
            </a:extLst>
          </p:cNvPr>
          <p:cNvSpPr/>
          <p:nvPr/>
        </p:nvSpPr>
        <p:spPr>
          <a:xfrm>
            <a:off x="5662364" y="5302786"/>
            <a:ext cx="5760640" cy="852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BF80CDF4-AFAB-C4FF-BA9F-C2B5E1BA6B45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8608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6462"/>
            <a:ext cx="8783638" cy="79167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Projeto TMA São Paulo NEO – Ouvidoria 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12188825" cy="4635877"/>
          </a:xfrm>
        </p:spPr>
        <p:txBody>
          <a:bodyPr>
            <a:normAutofit/>
          </a:bodyPr>
          <a:lstStyle/>
          <a:p>
            <a:pPr algn="just">
              <a:buBlip>
                <a:blip r:embed="rId2"/>
              </a:buBlip>
            </a:pPr>
            <a:r>
              <a:rPr lang="pt-BR" sz="2400" dirty="0"/>
              <a:t> Projeto TMA São Paulo NEO entrou em operação no mês de maio/2021.</a:t>
            </a:r>
          </a:p>
          <a:p>
            <a:pPr marL="45720" indent="0" algn="just">
              <a:buNone/>
            </a:pPr>
            <a:endParaRPr lang="pt-BR" sz="2400" dirty="0"/>
          </a:p>
          <a:p>
            <a:pPr algn="just">
              <a:buBlip>
                <a:blip r:embed="rId2"/>
              </a:buBlip>
            </a:pPr>
            <a:r>
              <a:rPr lang="pt-BR" sz="2400" dirty="0"/>
              <a:t> Primeiro registro de Ouvidoria no dia 29/05/2021.</a:t>
            </a:r>
          </a:p>
          <a:p>
            <a:pPr algn="just">
              <a:buBlip>
                <a:blip r:embed="rId2"/>
              </a:buBlip>
            </a:pPr>
            <a:endParaRPr lang="pt-BR" sz="2400" dirty="0"/>
          </a:p>
          <a:p>
            <a:pPr algn="just">
              <a:buBlip>
                <a:blip r:embed="rId2"/>
              </a:buBlip>
            </a:pPr>
            <a:r>
              <a:rPr lang="pt-BR" sz="2400" dirty="0"/>
              <a:t> Desde a implantação do TMA São Paulo NEO foram recebidos </a:t>
            </a:r>
            <a:r>
              <a:rPr lang="pt-BR" sz="2400" b="1" u="sng" dirty="0"/>
              <a:t>23 registros </a:t>
            </a:r>
            <a:r>
              <a:rPr lang="pt-BR" sz="2400" dirty="0"/>
              <a:t>no sistema de Ouvidoria – ruído aeronáutico.</a:t>
            </a:r>
          </a:p>
          <a:p>
            <a:pPr marL="45720" indent="0" algn="just">
              <a:buNone/>
            </a:pPr>
            <a:endParaRPr lang="pt-BR" sz="2400" dirty="0"/>
          </a:p>
          <a:p>
            <a:pPr algn="just">
              <a:buBlip>
                <a:blip r:embed="rId2"/>
              </a:buBlip>
            </a:pPr>
            <a:r>
              <a:rPr lang="pt-BR" sz="2400" dirty="0"/>
              <a:t> Todos os registros foram respondidos.</a:t>
            </a:r>
          </a:p>
          <a:p>
            <a:pPr algn="just">
              <a:buBlip>
                <a:blip r:embed="rId2"/>
              </a:buBlip>
            </a:pPr>
            <a:endParaRPr lang="pt-BR" sz="2400" dirty="0"/>
          </a:p>
          <a:p>
            <a:pPr marL="45720" indent="0" algn="just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  <a:p>
            <a:pPr marL="45720" indent="0" algn="ctr"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Slide: </a:t>
            </a:r>
            <a:fld id="{AAEAE4A8-A6E5-453E-B946-FB774B73F48C}" type="slidenum">
              <a:rPr lang="pt-BR" smtClean="0"/>
              <a:t>9</a:t>
            </a:fld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129" y="4423387"/>
            <a:ext cx="3905234" cy="1557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57D3999F-D564-3D3B-0940-B889B025AF22}"/>
              </a:ext>
            </a:extLst>
          </p:cNvPr>
          <p:cNvSpPr txBox="1">
            <a:spLocks/>
          </p:cNvSpPr>
          <p:nvPr/>
        </p:nvSpPr>
        <p:spPr>
          <a:xfrm>
            <a:off x="261764" y="6357850"/>
            <a:ext cx="1022284" cy="378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33134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scritório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critório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1360</Words>
  <Application>Microsoft Office PowerPoint</Application>
  <PresentationFormat>Personalizar</PresentationFormat>
  <Paragraphs>327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Franklin Gothic Medium</vt:lpstr>
      <vt:lpstr>Tahoma</vt:lpstr>
      <vt:lpstr>Office Theme</vt:lpstr>
      <vt:lpstr>CGRA – Comissão de Gerenciamento de Ruído Aeronáutico</vt:lpstr>
      <vt:lpstr>LGPD – Lei Geral de Proteção de Dados</vt:lpstr>
      <vt:lpstr>Pauta da Reunião</vt:lpstr>
      <vt:lpstr>Composição CGRA Viracopos</vt:lpstr>
      <vt:lpstr>Composição CGRA Viracopos</vt:lpstr>
      <vt:lpstr>Curva de Ruído – Viracopos </vt:lpstr>
      <vt:lpstr>Curva de Ruído – Viracopos </vt:lpstr>
      <vt:lpstr>Curva de Ruído – Protocolo ANAC</vt:lpstr>
      <vt:lpstr>Projeto TMA São Paulo NEO – Ouvidoria </vt:lpstr>
      <vt:lpstr>Projeto TMA São Paulo NEO – Ouvidoria </vt:lpstr>
      <vt:lpstr>Projeto TMA São Paulo NEO – Ouvidoria </vt:lpstr>
      <vt:lpstr>Projeto TMA São Paulo NEO – Ouvidoria </vt:lpstr>
      <vt:lpstr>Projeto TMA São Paulo NEO – Ouvidoria </vt:lpstr>
      <vt:lpstr>Projeto TMA São Paulo NEO – Ouvidoria </vt:lpstr>
      <vt:lpstr>Projeto TMA São Paulo NEO – Ouvidoria </vt:lpstr>
      <vt:lpstr>Página Ruído Aeronáutico – Viracopos </vt:lpstr>
      <vt:lpstr>Comunicação – Ruído Aeronáutico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Relatório Anual de Ruído Aeronáutico – RBAC nº 161</vt:lpstr>
      <vt:lpstr>Apresentação do PowerPoint</vt:lpstr>
      <vt:lpstr>Apresentação do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 - 1ª Reunião Ordinária 2017.03.16</dc:title>
  <dc:creator/>
  <cp:keywords/>
  <cp:lastModifiedBy/>
  <cp:revision>1</cp:revision>
  <dcterms:created xsi:type="dcterms:W3CDTF">2017-03-14T11:41:44Z</dcterms:created>
  <dcterms:modified xsi:type="dcterms:W3CDTF">2025-08-07T15:14:26Z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